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19"/>
  </p:notesMasterIdLst>
  <p:handoutMasterIdLst>
    <p:handoutMasterId r:id="rId20"/>
  </p:handoutMasterIdLst>
  <p:sldIdLst>
    <p:sldId id="256" r:id="rId5"/>
    <p:sldId id="257" r:id="rId6"/>
    <p:sldId id="291" r:id="rId7"/>
    <p:sldId id="296" r:id="rId8"/>
    <p:sldId id="292" r:id="rId9"/>
    <p:sldId id="293" r:id="rId10"/>
    <p:sldId id="297" r:id="rId11"/>
    <p:sldId id="299" r:id="rId12"/>
    <p:sldId id="300" r:id="rId13"/>
    <p:sldId id="298" r:id="rId14"/>
    <p:sldId id="294" r:id="rId15"/>
    <p:sldId id="295" r:id="rId16"/>
    <p:sldId id="286" r:id="rId17"/>
    <p:sldId id="271"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98989"/>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C4CA5F9-0A3E-43A0-9CE2-838E85C76A74}" v="920" dt="2024-03-20T01:08:18.01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0655" autoAdjust="0"/>
  </p:normalViewPr>
  <p:slideViewPr>
    <p:cSldViewPr snapToGrid="0">
      <p:cViewPr>
        <p:scale>
          <a:sx n="75" d="100"/>
          <a:sy n="75" d="100"/>
        </p:scale>
        <p:origin x="974" y="48"/>
      </p:cViewPr>
      <p:guideLst/>
    </p:cSldViewPr>
  </p:slideViewPr>
  <p:outlineViewPr>
    <p:cViewPr>
      <p:scale>
        <a:sx n="33" d="100"/>
        <a:sy n="33" d="100"/>
      </p:scale>
      <p:origin x="0" y="-2880"/>
    </p:cViewPr>
  </p:outlineViewPr>
  <p:notesTextViewPr>
    <p:cViewPr>
      <p:scale>
        <a:sx n="1" d="1"/>
        <a:sy n="1" d="1"/>
      </p:scale>
      <p:origin x="0" y="0"/>
    </p:cViewPr>
  </p:notesTextViewPr>
  <p:sorterViewPr>
    <p:cViewPr>
      <p:scale>
        <a:sx n="100" d="100"/>
        <a:sy n="100" d="100"/>
      </p:scale>
      <p:origin x="0" y="0"/>
    </p:cViewPr>
  </p:sorterViewPr>
  <p:notesViewPr>
    <p:cSldViewPr snapToGrid="0">
      <p:cViewPr>
        <p:scale>
          <a:sx n="1" d="2"/>
          <a:sy n="1" d="2"/>
        </p:scale>
        <p:origin x="3403" y="29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microsoft.com/office/2015/10/relationships/revisionInfo" Target="revisionInfo.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oohyar Pooladvand" userId="f1908af5-bfef-4715-8425-d4a1a205a489" providerId="ADAL" clId="{6C4CA5F9-0A3E-43A0-9CE2-838E85C76A74}"/>
    <pc:docChg chg="undo custSel addSld modSld sldOrd">
      <pc:chgData name="Koohyar Pooladvand" userId="f1908af5-bfef-4715-8425-d4a1a205a489" providerId="ADAL" clId="{6C4CA5F9-0A3E-43A0-9CE2-838E85C76A74}" dt="2024-03-20T01:09:03.945" v="5232" actId="14100"/>
      <pc:docMkLst>
        <pc:docMk/>
      </pc:docMkLst>
      <pc:sldChg chg="modSp mod">
        <pc:chgData name="Koohyar Pooladvand" userId="f1908af5-bfef-4715-8425-d4a1a205a489" providerId="ADAL" clId="{6C4CA5F9-0A3E-43A0-9CE2-838E85C76A74}" dt="2024-03-19T01:09:36.855" v="4154" actId="20577"/>
        <pc:sldMkLst>
          <pc:docMk/>
          <pc:sldMk cId="2586058810" sldId="256"/>
        </pc:sldMkLst>
        <pc:spChg chg="mod">
          <ac:chgData name="Koohyar Pooladvand" userId="f1908af5-bfef-4715-8425-d4a1a205a489" providerId="ADAL" clId="{6C4CA5F9-0A3E-43A0-9CE2-838E85C76A74}" dt="2024-03-19T01:09:36.855" v="4154" actId="20577"/>
          <ac:spMkLst>
            <pc:docMk/>
            <pc:sldMk cId="2586058810" sldId="256"/>
            <ac:spMk id="2" creationId="{CFE75451-6A4B-484B-9ED1-353CCE25B0F4}"/>
          </ac:spMkLst>
        </pc:spChg>
      </pc:sldChg>
      <pc:sldChg chg="modSp mod">
        <pc:chgData name="Koohyar Pooladvand" userId="f1908af5-bfef-4715-8425-d4a1a205a489" providerId="ADAL" clId="{6C4CA5F9-0A3E-43A0-9CE2-838E85C76A74}" dt="2024-03-20T01:09:03.945" v="5232" actId="14100"/>
        <pc:sldMkLst>
          <pc:docMk/>
          <pc:sldMk cId="1969787568" sldId="271"/>
        </pc:sldMkLst>
        <pc:spChg chg="mod">
          <ac:chgData name="Koohyar Pooladvand" userId="f1908af5-bfef-4715-8425-d4a1a205a489" providerId="ADAL" clId="{6C4CA5F9-0A3E-43A0-9CE2-838E85C76A74}" dt="2024-03-20T01:09:03.945" v="5232" actId="14100"/>
          <ac:spMkLst>
            <pc:docMk/>
            <pc:sldMk cId="1969787568" sldId="271"/>
            <ac:spMk id="3" creationId="{AF64C29E-DF30-4DC6-AB95-2016F9A703B6}"/>
          </ac:spMkLst>
        </pc:spChg>
      </pc:sldChg>
      <pc:sldChg chg="modSp mod">
        <pc:chgData name="Koohyar Pooladvand" userId="f1908af5-bfef-4715-8425-d4a1a205a489" providerId="ADAL" clId="{6C4CA5F9-0A3E-43A0-9CE2-838E85C76A74}" dt="2024-03-20T01:08:27.497" v="5231" actId="6549"/>
        <pc:sldMkLst>
          <pc:docMk/>
          <pc:sldMk cId="1474011028" sldId="286"/>
        </pc:sldMkLst>
        <pc:spChg chg="mod">
          <ac:chgData name="Koohyar Pooladvand" userId="f1908af5-bfef-4715-8425-d4a1a205a489" providerId="ADAL" clId="{6C4CA5F9-0A3E-43A0-9CE2-838E85C76A74}" dt="2024-03-20T01:08:04.953" v="5223" actId="20577"/>
          <ac:spMkLst>
            <pc:docMk/>
            <pc:sldMk cId="1474011028" sldId="286"/>
            <ac:spMk id="8" creationId="{46A491F8-EC13-9FBC-3850-050BC00DD9AB}"/>
          </ac:spMkLst>
        </pc:spChg>
        <pc:spChg chg="mod">
          <ac:chgData name="Koohyar Pooladvand" userId="f1908af5-bfef-4715-8425-d4a1a205a489" providerId="ADAL" clId="{6C4CA5F9-0A3E-43A0-9CE2-838E85C76A74}" dt="2024-03-20T01:08:27.497" v="5231" actId="6549"/>
          <ac:spMkLst>
            <pc:docMk/>
            <pc:sldMk cId="1474011028" sldId="286"/>
            <ac:spMk id="9" creationId="{762074A8-3475-7DA6-6300-8D60D6CF1EA2}"/>
          </ac:spMkLst>
        </pc:spChg>
      </pc:sldChg>
      <pc:sldChg chg="modSp mod modNotesTx">
        <pc:chgData name="Koohyar Pooladvand" userId="f1908af5-bfef-4715-8425-d4a1a205a489" providerId="ADAL" clId="{6C4CA5F9-0A3E-43A0-9CE2-838E85C76A74}" dt="2024-03-20T00:11:17.854" v="4166" actId="20577"/>
        <pc:sldMkLst>
          <pc:docMk/>
          <pc:sldMk cId="3290640446" sldId="291"/>
        </pc:sldMkLst>
        <pc:spChg chg="mod">
          <ac:chgData name="Koohyar Pooladvand" userId="f1908af5-bfef-4715-8425-d4a1a205a489" providerId="ADAL" clId="{6C4CA5F9-0A3E-43A0-9CE2-838E85C76A74}" dt="2024-03-18T23:09:43.759" v="2125" actId="20577"/>
          <ac:spMkLst>
            <pc:docMk/>
            <pc:sldMk cId="3290640446" sldId="291"/>
            <ac:spMk id="5" creationId="{14768BED-BB58-474B-18D1-E03C6692B304}"/>
          </ac:spMkLst>
        </pc:spChg>
        <pc:spChg chg="mod">
          <ac:chgData name="Koohyar Pooladvand" userId="f1908af5-bfef-4715-8425-d4a1a205a489" providerId="ADAL" clId="{6C4CA5F9-0A3E-43A0-9CE2-838E85C76A74}" dt="2024-03-20T00:11:17.854" v="4166" actId="20577"/>
          <ac:spMkLst>
            <pc:docMk/>
            <pc:sldMk cId="3290640446" sldId="291"/>
            <ac:spMk id="6" creationId="{9492D01A-B138-6853-53B7-0B23887E5406}"/>
          </ac:spMkLst>
        </pc:spChg>
      </pc:sldChg>
      <pc:sldChg chg="modSp mod ord">
        <pc:chgData name="Koohyar Pooladvand" userId="f1908af5-bfef-4715-8425-d4a1a205a489" providerId="ADAL" clId="{6C4CA5F9-0A3E-43A0-9CE2-838E85C76A74}" dt="2024-03-20T00:37:23.831" v="5100" actId="20577"/>
        <pc:sldMkLst>
          <pc:docMk/>
          <pc:sldMk cId="658371510" sldId="294"/>
        </pc:sldMkLst>
        <pc:spChg chg="mod">
          <ac:chgData name="Koohyar Pooladvand" userId="f1908af5-bfef-4715-8425-d4a1a205a489" providerId="ADAL" clId="{6C4CA5F9-0A3E-43A0-9CE2-838E85C76A74}" dt="2024-03-20T00:37:23.831" v="5100" actId="20577"/>
          <ac:spMkLst>
            <pc:docMk/>
            <pc:sldMk cId="658371510" sldId="294"/>
            <ac:spMk id="6" creationId="{9492D01A-B138-6853-53B7-0B23887E5406}"/>
          </ac:spMkLst>
        </pc:spChg>
      </pc:sldChg>
      <pc:sldChg chg="modSp mod modNotesTx">
        <pc:chgData name="Koohyar Pooladvand" userId="f1908af5-bfef-4715-8425-d4a1a205a489" providerId="ADAL" clId="{6C4CA5F9-0A3E-43A0-9CE2-838E85C76A74}" dt="2024-03-20T00:13:45.581" v="4238" actId="20577"/>
        <pc:sldMkLst>
          <pc:docMk/>
          <pc:sldMk cId="512120919" sldId="295"/>
        </pc:sldMkLst>
        <pc:spChg chg="mod">
          <ac:chgData name="Koohyar Pooladvand" userId="f1908af5-bfef-4715-8425-d4a1a205a489" providerId="ADAL" clId="{6C4CA5F9-0A3E-43A0-9CE2-838E85C76A74}" dt="2024-03-20T00:13:45.581" v="4238" actId="20577"/>
          <ac:spMkLst>
            <pc:docMk/>
            <pc:sldMk cId="512120919" sldId="295"/>
            <ac:spMk id="6" creationId="{9492D01A-B138-6853-53B7-0B23887E5406}"/>
          </ac:spMkLst>
        </pc:spChg>
      </pc:sldChg>
      <pc:sldChg chg="addSp modSp new mod modNotesTx">
        <pc:chgData name="Koohyar Pooladvand" userId="f1908af5-bfef-4715-8425-d4a1a205a489" providerId="ADAL" clId="{6C4CA5F9-0A3E-43A0-9CE2-838E85C76A74}" dt="2024-03-20T00:12:49.127" v="4202" actId="1035"/>
        <pc:sldMkLst>
          <pc:docMk/>
          <pc:sldMk cId="1137487343" sldId="296"/>
        </pc:sldMkLst>
        <pc:spChg chg="mod">
          <ac:chgData name="Koohyar Pooladvand" userId="f1908af5-bfef-4715-8425-d4a1a205a489" providerId="ADAL" clId="{6C4CA5F9-0A3E-43A0-9CE2-838E85C76A74}" dt="2024-03-19T00:32:12.656" v="4089" actId="14100"/>
          <ac:spMkLst>
            <pc:docMk/>
            <pc:sldMk cId="1137487343" sldId="296"/>
            <ac:spMk id="2" creationId="{F42C56F9-ECDB-3520-70D5-0976EA078E30}"/>
          </ac:spMkLst>
        </pc:spChg>
        <pc:picChg chg="add mod">
          <ac:chgData name="Koohyar Pooladvand" userId="f1908af5-bfef-4715-8425-d4a1a205a489" providerId="ADAL" clId="{6C4CA5F9-0A3E-43A0-9CE2-838E85C76A74}" dt="2024-03-20T00:12:42.386" v="4170" actId="571"/>
          <ac:picMkLst>
            <pc:docMk/>
            <pc:sldMk cId="1137487343" sldId="296"/>
            <ac:picMk id="5" creationId="{82F29EFC-C2EE-45C2-2C54-618D302C65FF}"/>
          </ac:picMkLst>
        </pc:picChg>
        <pc:picChg chg="add mod">
          <ac:chgData name="Koohyar Pooladvand" userId="f1908af5-bfef-4715-8425-d4a1a205a489" providerId="ADAL" clId="{6C4CA5F9-0A3E-43A0-9CE2-838E85C76A74}" dt="2024-03-20T00:11:25.767" v="4167" actId="14100"/>
          <ac:picMkLst>
            <pc:docMk/>
            <pc:sldMk cId="1137487343" sldId="296"/>
            <ac:picMk id="6" creationId="{C41D0A36-545C-4FCE-EC7A-E8FE3D12E294}"/>
          </ac:picMkLst>
        </pc:picChg>
        <pc:picChg chg="add mod">
          <ac:chgData name="Koohyar Pooladvand" userId="f1908af5-bfef-4715-8425-d4a1a205a489" providerId="ADAL" clId="{6C4CA5F9-0A3E-43A0-9CE2-838E85C76A74}" dt="2024-03-20T00:12:42.386" v="4170" actId="571"/>
          <ac:picMkLst>
            <pc:docMk/>
            <pc:sldMk cId="1137487343" sldId="296"/>
            <ac:picMk id="7" creationId="{D0516317-03F0-934C-183C-69DF0B5498B7}"/>
          </ac:picMkLst>
        </pc:picChg>
        <pc:picChg chg="add mod">
          <ac:chgData name="Koohyar Pooladvand" userId="f1908af5-bfef-4715-8425-d4a1a205a489" providerId="ADAL" clId="{6C4CA5F9-0A3E-43A0-9CE2-838E85C76A74}" dt="2024-03-20T00:11:28.357" v="4168" actId="14100"/>
          <ac:picMkLst>
            <pc:docMk/>
            <pc:sldMk cId="1137487343" sldId="296"/>
            <ac:picMk id="8" creationId="{7D439FBD-046D-E783-9A14-F73BB6969526}"/>
          </ac:picMkLst>
        </pc:picChg>
        <pc:picChg chg="add mod">
          <ac:chgData name="Koohyar Pooladvand" userId="f1908af5-bfef-4715-8425-d4a1a205a489" providerId="ADAL" clId="{6C4CA5F9-0A3E-43A0-9CE2-838E85C76A74}" dt="2024-03-20T00:12:42.386" v="4170" actId="571"/>
          <ac:picMkLst>
            <pc:docMk/>
            <pc:sldMk cId="1137487343" sldId="296"/>
            <ac:picMk id="9" creationId="{F2B9E4FB-9392-36E8-E72A-AE6A235CA601}"/>
          </ac:picMkLst>
        </pc:picChg>
        <pc:picChg chg="add mod">
          <ac:chgData name="Koohyar Pooladvand" userId="f1908af5-bfef-4715-8425-d4a1a205a489" providerId="ADAL" clId="{6C4CA5F9-0A3E-43A0-9CE2-838E85C76A74}" dt="2024-03-20T00:12:42.386" v="4170" actId="571"/>
          <ac:picMkLst>
            <pc:docMk/>
            <pc:sldMk cId="1137487343" sldId="296"/>
            <ac:picMk id="10" creationId="{500C3ADF-DA2F-B8E4-2848-6986A49A4002}"/>
          </ac:picMkLst>
        </pc:picChg>
        <pc:picChg chg="add mod">
          <ac:chgData name="Koohyar Pooladvand" userId="f1908af5-bfef-4715-8425-d4a1a205a489" providerId="ADAL" clId="{6C4CA5F9-0A3E-43A0-9CE2-838E85C76A74}" dt="2024-03-20T00:12:49.127" v="4202" actId="1035"/>
          <ac:picMkLst>
            <pc:docMk/>
            <pc:sldMk cId="1137487343" sldId="296"/>
            <ac:picMk id="1026" creationId="{781C6A80-8DF2-7FCA-8E16-42DEA9A55C1A}"/>
          </ac:picMkLst>
        </pc:picChg>
        <pc:picChg chg="add mod">
          <ac:chgData name="Koohyar Pooladvand" userId="f1908af5-bfef-4715-8425-d4a1a205a489" providerId="ADAL" clId="{6C4CA5F9-0A3E-43A0-9CE2-838E85C76A74}" dt="2024-03-20T00:12:49.127" v="4202" actId="1035"/>
          <ac:picMkLst>
            <pc:docMk/>
            <pc:sldMk cId="1137487343" sldId="296"/>
            <ac:picMk id="1028" creationId="{4796FCE8-77C8-9BAA-6165-EF7466B2E599}"/>
          </ac:picMkLst>
        </pc:picChg>
        <pc:picChg chg="add mod">
          <ac:chgData name="Koohyar Pooladvand" userId="f1908af5-bfef-4715-8425-d4a1a205a489" providerId="ADAL" clId="{6C4CA5F9-0A3E-43A0-9CE2-838E85C76A74}" dt="2024-03-20T00:12:49.127" v="4202" actId="1035"/>
          <ac:picMkLst>
            <pc:docMk/>
            <pc:sldMk cId="1137487343" sldId="296"/>
            <ac:picMk id="1030" creationId="{56D3143D-85CD-0177-2041-24FB5F75162D}"/>
          </ac:picMkLst>
        </pc:picChg>
        <pc:picChg chg="add mod">
          <ac:chgData name="Koohyar Pooladvand" userId="f1908af5-bfef-4715-8425-d4a1a205a489" providerId="ADAL" clId="{6C4CA5F9-0A3E-43A0-9CE2-838E85C76A74}" dt="2024-03-20T00:12:49.127" v="4202" actId="1035"/>
          <ac:picMkLst>
            <pc:docMk/>
            <pc:sldMk cId="1137487343" sldId="296"/>
            <ac:picMk id="1032" creationId="{1A6EC3BE-0192-7E56-04C2-37DD5DF6837F}"/>
          </ac:picMkLst>
        </pc:picChg>
        <pc:picChg chg="add mod">
          <ac:chgData name="Koohyar Pooladvand" userId="f1908af5-bfef-4715-8425-d4a1a205a489" providerId="ADAL" clId="{6C4CA5F9-0A3E-43A0-9CE2-838E85C76A74}" dt="2024-03-20T00:12:49.127" v="4202" actId="1035"/>
          <ac:picMkLst>
            <pc:docMk/>
            <pc:sldMk cId="1137487343" sldId="296"/>
            <ac:picMk id="1034" creationId="{3DF77533-AE41-6AC3-C5B9-CCA167BDDB16}"/>
          </ac:picMkLst>
        </pc:picChg>
        <pc:picChg chg="add mod">
          <ac:chgData name="Koohyar Pooladvand" userId="f1908af5-bfef-4715-8425-d4a1a205a489" providerId="ADAL" clId="{6C4CA5F9-0A3E-43A0-9CE2-838E85C76A74}" dt="2024-03-20T00:12:49.127" v="4202" actId="1035"/>
          <ac:picMkLst>
            <pc:docMk/>
            <pc:sldMk cId="1137487343" sldId="296"/>
            <ac:picMk id="1036" creationId="{7FD91A25-3CC5-7C14-A55B-1FCFC61E0125}"/>
          </ac:picMkLst>
        </pc:picChg>
      </pc:sldChg>
      <pc:sldChg chg="addSp delSp modSp new mod">
        <pc:chgData name="Koohyar Pooladvand" userId="f1908af5-bfef-4715-8425-d4a1a205a489" providerId="ADAL" clId="{6C4CA5F9-0A3E-43A0-9CE2-838E85C76A74}" dt="2024-03-20T00:17:06.427" v="4239" actId="20577"/>
        <pc:sldMkLst>
          <pc:docMk/>
          <pc:sldMk cId="2960725074" sldId="297"/>
        </pc:sldMkLst>
        <pc:spChg chg="mod">
          <ac:chgData name="Koohyar Pooladvand" userId="f1908af5-bfef-4715-8425-d4a1a205a489" providerId="ADAL" clId="{6C4CA5F9-0A3E-43A0-9CE2-838E85C76A74}" dt="2024-03-19T00:10:03.751" v="2839" actId="20577"/>
          <ac:spMkLst>
            <pc:docMk/>
            <pc:sldMk cId="2960725074" sldId="297"/>
            <ac:spMk id="2" creationId="{F7CC1F7C-9B2B-B678-98E8-74EB9D4543A1}"/>
          </ac:spMkLst>
        </pc:spChg>
        <pc:spChg chg="mod">
          <ac:chgData name="Koohyar Pooladvand" userId="f1908af5-bfef-4715-8425-d4a1a205a489" providerId="ADAL" clId="{6C4CA5F9-0A3E-43A0-9CE2-838E85C76A74}" dt="2024-03-20T00:17:06.427" v="4239" actId="20577"/>
          <ac:spMkLst>
            <pc:docMk/>
            <pc:sldMk cId="2960725074" sldId="297"/>
            <ac:spMk id="3" creationId="{70B1AEF1-DAC0-416D-B13B-6685E011C7A7}"/>
          </ac:spMkLst>
        </pc:spChg>
        <pc:spChg chg="add mod">
          <ac:chgData name="Koohyar Pooladvand" userId="f1908af5-bfef-4715-8425-d4a1a205a489" providerId="ADAL" clId="{6C4CA5F9-0A3E-43A0-9CE2-838E85C76A74}" dt="2024-03-19T00:07:15.105" v="2589" actId="164"/>
          <ac:spMkLst>
            <pc:docMk/>
            <pc:sldMk cId="2960725074" sldId="297"/>
            <ac:spMk id="7" creationId="{48B325FA-FC6D-2491-67E0-C7F56017F92A}"/>
          </ac:spMkLst>
        </pc:spChg>
        <pc:spChg chg="add mod">
          <ac:chgData name="Koohyar Pooladvand" userId="f1908af5-bfef-4715-8425-d4a1a205a489" providerId="ADAL" clId="{6C4CA5F9-0A3E-43A0-9CE2-838E85C76A74}" dt="2024-03-19T00:07:15.105" v="2589" actId="164"/>
          <ac:spMkLst>
            <pc:docMk/>
            <pc:sldMk cId="2960725074" sldId="297"/>
            <ac:spMk id="8" creationId="{078D0CF9-C63E-9100-C7A4-461C303BFE69}"/>
          </ac:spMkLst>
        </pc:spChg>
        <pc:spChg chg="add mod">
          <ac:chgData name="Koohyar Pooladvand" userId="f1908af5-bfef-4715-8425-d4a1a205a489" providerId="ADAL" clId="{6C4CA5F9-0A3E-43A0-9CE2-838E85C76A74}" dt="2024-03-19T00:07:15.105" v="2589" actId="164"/>
          <ac:spMkLst>
            <pc:docMk/>
            <pc:sldMk cId="2960725074" sldId="297"/>
            <ac:spMk id="9" creationId="{0D1E1F41-90FA-51A6-F698-5824EE45D1CB}"/>
          </ac:spMkLst>
        </pc:spChg>
        <pc:spChg chg="add mod">
          <ac:chgData name="Koohyar Pooladvand" userId="f1908af5-bfef-4715-8425-d4a1a205a489" providerId="ADAL" clId="{6C4CA5F9-0A3E-43A0-9CE2-838E85C76A74}" dt="2024-03-19T00:17:39.635" v="3093" actId="14100"/>
          <ac:spMkLst>
            <pc:docMk/>
            <pc:sldMk cId="2960725074" sldId="297"/>
            <ac:spMk id="26" creationId="{162DA7FF-35F2-F190-C1E8-BAD2AD1B0106}"/>
          </ac:spMkLst>
        </pc:spChg>
        <pc:spChg chg="add mod">
          <ac:chgData name="Koohyar Pooladvand" userId="f1908af5-bfef-4715-8425-d4a1a205a489" providerId="ADAL" clId="{6C4CA5F9-0A3E-43A0-9CE2-838E85C76A74}" dt="2024-03-19T00:17:32.198" v="3091" actId="14100"/>
          <ac:spMkLst>
            <pc:docMk/>
            <pc:sldMk cId="2960725074" sldId="297"/>
            <ac:spMk id="27" creationId="{E5CF647F-25A4-4974-93BE-8D8AB8FBAEED}"/>
          </ac:spMkLst>
        </pc:spChg>
        <pc:grpChg chg="add mod">
          <ac:chgData name="Koohyar Pooladvand" userId="f1908af5-bfef-4715-8425-d4a1a205a489" providerId="ADAL" clId="{6C4CA5F9-0A3E-43A0-9CE2-838E85C76A74}" dt="2024-03-19T00:15:29.648" v="3084" actId="14100"/>
          <ac:grpSpMkLst>
            <pc:docMk/>
            <pc:sldMk cId="2960725074" sldId="297"/>
            <ac:grpSpMk id="21" creationId="{8177F517-41B6-B4BF-96F8-44C5A40FCF08}"/>
          </ac:grpSpMkLst>
        </pc:grpChg>
        <pc:grpChg chg="add mod">
          <ac:chgData name="Koohyar Pooladvand" userId="f1908af5-bfef-4715-8425-d4a1a205a489" providerId="ADAL" clId="{6C4CA5F9-0A3E-43A0-9CE2-838E85C76A74}" dt="2024-03-19T00:15:37.289" v="3085" actId="1076"/>
          <ac:grpSpMkLst>
            <pc:docMk/>
            <pc:sldMk cId="2960725074" sldId="297"/>
            <ac:grpSpMk id="28" creationId="{FD053817-D31F-51A2-8252-7B962DB4C8E9}"/>
          </ac:grpSpMkLst>
        </pc:grpChg>
        <pc:picChg chg="add mod modCrop">
          <ac:chgData name="Koohyar Pooladvand" userId="f1908af5-bfef-4715-8425-d4a1a205a489" providerId="ADAL" clId="{6C4CA5F9-0A3E-43A0-9CE2-838E85C76A74}" dt="2024-03-19T00:15:08.916" v="3078" actId="732"/>
          <ac:picMkLst>
            <pc:docMk/>
            <pc:sldMk cId="2960725074" sldId="297"/>
            <ac:picMk id="6" creationId="{32181F52-2845-1D80-1540-BCBA67C8134D}"/>
          </ac:picMkLst>
        </pc:picChg>
        <pc:picChg chg="add mod">
          <ac:chgData name="Koohyar Pooladvand" userId="f1908af5-bfef-4715-8425-d4a1a205a489" providerId="ADAL" clId="{6C4CA5F9-0A3E-43A0-9CE2-838E85C76A74}" dt="2024-03-19T00:17:18.841" v="3088" actId="14100"/>
          <ac:picMkLst>
            <pc:docMk/>
            <pc:sldMk cId="2960725074" sldId="297"/>
            <ac:picMk id="25" creationId="{F864A409-C059-4B1F-47BB-C2AE5774F8CE}"/>
          </ac:picMkLst>
        </pc:picChg>
        <pc:cxnChg chg="add del mod">
          <ac:chgData name="Koohyar Pooladvand" userId="f1908af5-bfef-4715-8425-d4a1a205a489" providerId="ADAL" clId="{6C4CA5F9-0A3E-43A0-9CE2-838E85C76A74}" dt="2024-03-19T00:05:01.619" v="2558" actId="478"/>
          <ac:cxnSpMkLst>
            <pc:docMk/>
            <pc:sldMk cId="2960725074" sldId="297"/>
            <ac:cxnSpMk id="11" creationId="{9DA35685-2C39-06F8-B3B1-DE3DEE82CE07}"/>
          </ac:cxnSpMkLst>
        </pc:cxnChg>
        <pc:cxnChg chg="add mod">
          <ac:chgData name="Koohyar Pooladvand" userId="f1908af5-bfef-4715-8425-d4a1a205a489" providerId="ADAL" clId="{6C4CA5F9-0A3E-43A0-9CE2-838E85C76A74}" dt="2024-03-19T00:07:15.105" v="2589" actId="164"/>
          <ac:cxnSpMkLst>
            <pc:docMk/>
            <pc:sldMk cId="2960725074" sldId="297"/>
            <ac:cxnSpMk id="15" creationId="{27F2E908-B62D-E715-2F76-1AC74DDA6F01}"/>
          </ac:cxnSpMkLst>
        </pc:cxnChg>
        <pc:cxnChg chg="add mod">
          <ac:chgData name="Koohyar Pooladvand" userId="f1908af5-bfef-4715-8425-d4a1a205a489" providerId="ADAL" clId="{6C4CA5F9-0A3E-43A0-9CE2-838E85C76A74}" dt="2024-03-19T00:09:16.242" v="2770" actId="14100"/>
          <ac:cxnSpMkLst>
            <pc:docMk/>
            <pc:sldMk cId="2960725074" sldId="297"/>
            <ac:cxnSpMk id="17" creationId="{29F52D9B-79F2-615B-6F37-0BD2E4E16F5C}"/>
          </ac:cxnSpMkLst>
        </pc:cxnChg>
      </pc:sldChg>
      <pc:sldChg chg="addSp modSp new mod modNotesTx">
        <pc:chgData name="Koohyar Pooladvand" userId="f1908af5-bfef-4715-8425-d4a1a205a489" providerId="ADAL" clId="{6C4CA5F9-0A3E-43A0-9CE2-838E85C76A74}" dt="2024-03-20T00:33:06.734" v="4602" actId="20577"/>
        <pc:sldMkLst>
          <pc:docMk/>
          <pc:sldMk cId="1067727217" sldId="298"/>
        </pc:sldMkLst>
        <pc:spChg chg="mod">
          <ac:chgData name="Koohyar Pooladvand" userId="f1908af5-bfef-4715-8425-d4a1a205a489" providerId="ADAL" clId="{6C4CA5F9-0A3E-43A0-9CE2-838E85C76A74}" dt="2024-03-19T00:45:28.365" v="4093" actId="20577"/>
          <ac:spMkLst>
            <pc:docMk/>
            <pc:sldMk cId="1067727217" sldId="298"/>
            <ac:spMk id="2" creationId="{DF32AD1D-2EBA-8BFB-1D30-08F83C4770F5}"/>
          </ac:spMkLst>
        </pc:spChg>
        <pc:picChg chg="add mod">
          <ac:chgData name="Koohyar Pooladvand" userId="f1908af5-bfef-4715-8425-d4a1a205a489" providerId="ADAL" clId="{6C4CA5F9-0A3E-43A0-9CE2-838E85C76A74}" dt="2024-03-19T00:19:49.665" v="3113" actId="14100"/>
          <ac:picMkLst>
            <pc:docMk/>
            <pc:sldMk cId="1067727217" sldId="298"/>
            <ac:picMk id="6" creationId="{4B82FF7E-A438-A2F5-59C4-F4BFD335AE09}"/>
          </ac:picMkLst>
        </pc:picChg>
        <pc:picChg chg="add mod">
          <ac:chgData name="Koohyar Pooladvand" userId="f1908af5-bfef-4715-8425-d4a1a205a489" providerId="ADAL" clId="{6C4CA5F9-0A3E-43A0-9CE2-838E85C76A74}" dt="2024-03-19T00:20:03.921" v="3115" actId="1076"/>
          <ac:picMkLst>
            <pc:docMk/>
            <pc:sldMk cId="1067727217" sldId="298"/>
            <ac:picMk id="8" creationId="{AA2C1339-238C-5C1B-9AC0-0AE8640F25CC}"/>
          </ac:picMkLst>
        </pc:picChg>
      </pc:sldChg>
      <pc:sldChg chg="addSp modSp new mod modNotesTx">
        <pc:chgData name="Koohyar Pooladvand" userId="f1908af5-bfef-4715-8425-d4a1a205a489" providerId="ADAL" clId="{6C4CA5F9-0A3E-43A0-9CE2-838E85C76A74}" dt="2024-03-20T00:47:22.289" v="5205" actId="1076"/>
        <pc:sldMkLst>
          <pc:docMk/>
          <pc:sldMk cId="3136084832" sldId="299"/>
        </pc:sldMkLst>
        <pc:spChg chg="mod">
          <ac:chgData name="Koohyar Pooladvand" userId="f1908af5-bfef-4715-8425-d4a1a205a489" providerId="ADAL" clId="{6C4CA5F9-0A3E-43A0-9CE2-838E85C76A74}" dt="2024-03-19T00:22:22.224" v="3195" actId="20577"/>
          <ac:spMkLst>
            <pc:docMk/>
            <pc:sldMk cId="3136084832" sldId="299"/>
            <ac:spMk id="2" creationId="{AD6361F8-CA98-1CFA-8932-E175E65B8AE4}"/>
          </ac:spMkLst>
        </pc:spChg>
        <pc:spChg chg="mod">
          <ac:chgData name="Koohyar Pooladvand" userId="f1908af5-bfef-4715-8425-d4a1a205a489" providerId="ADAL" clId="{6C4CA5F9-0A3E-43A0-9CE2-838E85C76A74}" dt="2024-03-19T00:27:05.698" v="3416" actId="20577"/>
          <ac:spMkLst>
            <pc:docMk/>
            <pc:sldMk cId="3136084832" sldId="299"/>
            <ac:spMk id="3" creationId="{8C3B91AA-698A-2B31-6AD8-D7ADEA50C4D4}"/>
          </ac:spMkLst>
        </pc:spChg>
        <pc:picChg chg="add mod modCrop">
          <ac:chgData name="Koohyar Pooladvand" userId="f1908af5-bfef-4715-8425-d4a1a205a489" providerId="ADAL" clId="{6C4CA5F9-0A3E-43A0-9CE2-838E85C76A74}" dt="2024-03-20T00:47:18.420" v="5204" actId="1076"/>
          <ac:picMkLst>
            <pc:docMk/>
            <pc:sldMk cId="3136084832" sldId="299"/>
            <ac:picMk id="6" creationId="{0DD14142-FBB7-13BE-3B5C-0FD47EC83494}"/>
          </ac:picMkLst>
        </pc:picChg>
        <pc:picChg chg="add mod">
          <ac:chgData name="Koohyar Pooladvand" userId="f1908af5-bfef-4715-8425-d4a1a205a489" providerId="ADAL" clId="{6C4CA5F9-0A3E-43A0-9CE2-838E85C76A74}" dt="2024-03-20T00:47:22.289" v="5205" actId="1076"/>
          <ac:picMkLst>
            <pc:docMk/>
            <pc:sldMk cId="3136084832" sldId="299"/>
            <ac:picMk id="8" creationId="{3E03375B-83E7-D3CA-A6BF-00BE651AC549}"/>
          </ac:picMkLst>
        </pc:picChg>
      </pc:sldChg>
      <pc:sldChg chg="addSp modSp new mod">
        <pc:chgData name="Koohyar Pooladvand" userId="f1908af5-bfef-4715-8425-d4a1a205a489" providerId="ADAL" clId="{6C4CA5F9-0A3E-43A0-9CE2-838E85C76A74}" dt="2024-03-20T00:25:12.226" v="4244" actId="1076"/>
        <pc:sldMkLst>
          <pc:docMk/>
          <pc:sldMk cId="1528139393" sldId="300"/>
        </pc:sldMkLst>
        <pc:spChg chg="mod">
          <ac:chgData name="Koohyar Pooladvand" userId="f1908af5-bfef-4715-8425-d4a1a205a489" providerId="ADAL" clId="{6C4CA5F9-0A3E-43A0-9CE2-838E85C76A74}" dt="2024-03-19T00:28:09.267" v="3476" actId="14100"/>
          <ac:spMkLst>
            <pc:docMk/>
            <pc:sldMk cId="1528139393" sldId="300"/>
            <ac:spMk id="3" creationId="{4ACD5AC2-A8BE-5E4A-44C1-41BE1FBE7026}"/>
          </ac:spMkLst>
        </pc:spChg>
        <pc:picChg chg="add mod">
          <ac:chgData name="Koohyar Pooladvand" userId="f1908af5-bfef-4715-8425-d4a1a205a489" providerId="ADAL" clId="{6C4CA5F9-0A3E-43A0-9CE2-838E85C76A74}" dt="2024-03-20T00:25:12.226" v="4244" actId="1076"/>
          <ac:picMkLst>
            <pc:docMk/>
            <pc:sldMk cId="1528139393" sldId="300"/>
            <ac:picMk id="6" creationId="{9D4AAA3C-A67B-7207-1EA2-B2F394BF90A1}"/>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E7F456E-01A6-4013-ACA5-F5492591A24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484983A3-9B9B-4D61-97C9-B9E239A3159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56F32FC-4BD9-442A-A8C6-51598C909FE3}" type="datetimeFigureOut">
              <a:rPr lang="en-US" smtClean="0"/>
              <a:t>3/19/2024</a:t>
            </a:fld>
            <a:endParaRPr lang="en-US" dirty="0"/>
          </a:p>
        </p:txBody>
      </p:sp>
      <p:sp>
        <p:nvSpPr>
          <p:cNvPr id="4" name="Footer Placeholder 3">
            <a:extLst>
              <a:ext uri="{FF2B5EF4-FFF2-40B4-BE49-F238E27FC236}">
                <a16:creationId xmlns:a16="http://schemas.microsoft.com/office/drawing/2014/main" id="{5EEABE74-7A97-4D17-8390-42ADD25C33C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B42C1DBD-1052-425E-BF3C-983304BED5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8EEFA9E-C190-4F5C-8394-BD5F1CD55C02}" type="slidenum">
              <a:rPr lang="en-US" smtClean="0"/>
              <a:t>‹#›</a:t>
            </a:fld>
            <a:endParaRPr lang="en-US" dirty="0"/>
          </a:p>
        </p:txBody>
      </p:sp>
    </p:spTree>
    <p:extLst>
      <p:ext uri="{BB962C8B-B14F-4D97-AF65-F5344CB8AC3E}">
        <p14:creationId xmlns:p14="http://schemas.microsoft.com/office/powerpoint/2010/main" val="232480191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6371FA-A98D-41E8-93F4-09945841298A}" type="datetimeFigureOut">
              <a:rPr lang="en-US" smtClean="0"/>
              <a:t>3/19/2024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289C57-55D7-40A4-A101-E74FAC7A092B}" type="slidenum">
              <a:rPr lang="en-US" smtClean="0"/>
              <a:t>‹#›</a:t>
            </a:fld>
            <a:endParaRPr lang="en-US" dirty="0"/>
          </a:p>
        </p:txBody>
      </p:sp>
    </p:spTree>
    <p:extLst>
      <p:ext uri="{BB962C8B-B14F-4D97-AF65-F5344CB8AC3E}">
        <p14:creationId xmlns:p14="http://schemas.microsoft.com/office/powerpoint/2010/main" val="28399023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ww.msn.com/en-us/news/politics/super-tuesday-exit-polls-and-analysis-for-the-2024-primaries/ar-BB1jo1pp" TargetMode="External"/><Relationship Id="rId2" Type="http://schemas.openxmlformats.org/officeDocument/2006/relationships/slide" Target="../slides/slide4.xml"/><Relationship Id="rId1" Type="http://schemas.openxmlformats.org/officeDocument/2006/relationships/notesMaster" Target="../notesMasters/notesMaster1.xml"/><Relationship Id="rId5" Type="http://schemas.openxmlformats.org/officeDocument/2006/relationships/hyperlink" Target="https://www.pewresearch.org/short-reads/2020/12/14/key-findings-about-voter-engagement-in-the-2020-election/" TargetMode="External"/><Relationship Id="rId4" Type="http://schemas.openxmlformats.org/officeDocument/2006/relationships/hyperlink" Target="https://circle.tufts.edu/latest-research/super-tuesday-youth-turnout-low-north-carolina-virginia-and-california"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1</a:t>
            </a:fld>
            <a:endParaRPr lang="en-US" dirty="0"/>
          </a:p>
        </p:txBody>
      </p:sp>
    </p:spTree>
    <p:extLst>
      <p:ext uri="{BB962C8B-B14F-4D97-AF65-F5344CB8AC3E}">
        <p14:creationId xmlns:p14="http://schemas.microsoft.com/office/powerpoint/2010/main" val="17781288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2</a:t>
            </a:fld>
            <a:endParaRPr lang="en-US" dirty="0"/>
          </a:p>
        </p:txBody>
      </p:sp>
    </p:spTree>
    <p:extLst>
      <p:ext uri="{BB962C8B-B14F-4D97-AF65-F5344CB8AC3E}">
        <p14:creationId xmlns:p14="http://schemas.microsoft.com/office/powerpoint/2010/main" val="40404389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Why we chose this topic, what question we wanted to answer, what we expected to get done, and why it is important (hypothesis and goals) </a:t>
            </a:r>
          </a:p>
          <a:p>
            <a:endParaRPr lang="en-US" dirty="0"/>
          </a:p>
          <a:p>
            <a:pPr algn="l"/>
            <a:r>
              <a:rPr lang="en-US" b="0" i="0" dirty="0">
                <a:solidFill>
                  <a:srgbClr val="FFFFFF"/>
                </a:solidFill>
                <a:effectLst/>
                <a:latin typeface="SegoeUIVariable"/>
              </a:rPr>
              <a:t>Your data science project on Super Tuesday is a fascinating choice! Here are some recommendations and help for answering your questions:</a:t>
            </a:r>
          </a:p>
          <a:p>
            <a:pPr algn="l">
              <a:buFont typeface="Arial" panose="020B0604020202020204" pitchFamily="34" charset="0"/>
              <a:buChar char="•"/>
            </a:pPr>
            <a:r>
              <a:rPr lang="en-US" b="1" i="0" dirty="0">
                <a:solidFill>
                  <a:srgbClr val="FFFFFF"/>
                </a:solidFill>
                <a:effectLst/>
                <a:latin typeface="SegoeUIVariable"/>
              </a:rPr>
              <a:t>Topic Choice</a:t>
            </a:r>
            <a:r>
              <a:rPr lang="en-US" b="0" i="0" dirty="0">
                <a:solidFill>
                  <a:srgbClr val="FFFFFF"/>
                </a:solidFill>
                <a:effectLst/>
                <a:latin typeface="SegoeUIVariable"/>
              </a:rPr>
              <a:t>: Super Tuesday is a key event in the U.S. political process, offering rich data for analysis. It reflects voter behavior and the effectiveness of political campaigns, making it a valuable study subject.</a:t>
            </a:r>
          </a:p>
          <a:p>
            <a:pPr algn="l">
              <a:buFont typeface="Arial" panose="020B0604020202020204" pitchFamily="34" charset="0"/>
              <a:buChar char="•"/>
            </a:pPr>
            <a:r>
              <a:rPr lang="en-US" b="1" i="0" dirty="0">
                <a:solidFill>
                  <a:srgbClr val="FFFFFF"/>
                </a:solidFill>
                <a:effectLst/>
                <a:latin typeface="SegoeUIVariable"/>
              </a:rPr>
              <a:t>Key Questions</a:t>
            </a:r>
            <a:r>
              <a:rPr lang="en-US" b="0" i="0" dirty="0">
                <a:solidFill>
                  <a:srgbClr val="FFFFFF"/>
                </a:solidFill>
                <a:effectLst/>
                <a:latin typeface="SegoeUIVariable"/>
              </a:rPr>
              <a:t>: You might explore which factors influence voter turnout, how demographics affect voting patterns, or the impact of media coverage on election results.</a:t>
            </a:r>
          </a:p>
          <a:p>
            <a:pPr algn="l">
              <a:buFont typeface="Arial" panose="020B0604020202020204" pitchFamily="34" charset="0"/>
              <a:buChar char="•"/>
            </a:pPr>
            <a:r>
              <a:rPr lang="en-US" b="1" i="0" dirty="0">
                <a:solidFill>
                  <a:srgbClr val="FFFFFF"/>
                </a:solidFill>
                <a:effectLst/>
                <a:latin typeface="SegoeUIVariable"/>
              </a:rPr>
              <a:t>Expected Outcomes</a:t>
            </a:r>
            <a:r>
              <a:rPr lang="en-US" b="0" i="0" dirty="0">
                <a:solidFill>
                  <a:srgbClr val="FFFFFF"/>
                </a:solidFill>
                <a:effectLst/>
                <a:latin typeface="SegoeUIVariable"/>
              </a:rPr>
              <a:t>: Your team could aim to create predictive models, analyze voter sentiment, or identify key indicators of electoral success.</a:t>
            </a:r>
          </a:p>
          <a:p>
            <a:pPr algn="l">
              <a:buFont typeface="Arial" panose="020B0604020202020204" pitchFamily="34" charset="0"/>
              <a:buChar char="•"/>
            </a:pPr>
            <a:r>
              <a:rPr lang="en-US" b="1" i="0" dirty="0">
                <a:solidFill>
                  <a:srgbClr val="FFFFFF"/>
                </a:solidFill>
                <a:effectLst/>
                <a:latin typeface="SegoeUIVariable"/>
              </a:rPr>
              <a:t>Importance</a:t>
            </a:r>
            <a:r>
              <a:rPr lang="en-US" b="0" i="0" dirty="0">
                <a:solidFill>
                  <a:srgbClr val="FFFFFF"/>
                </a:solidFill>
                <a:effectLst/>
                <a:latin typeface="SegoeUIVariable"/>
              </a:rPr>
              <a:t>: Understanding these elements can provide insights into democratic processes and inform future political strategies. Your hypothesis might focus on the predictive power of certain variables, with goals to enhance the accuracy of election forecasting.</a:t>
            </a:r>
          </a:p>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3</a:t>
            </a:fld>
            <a:endParaRPr lang="en-US" dirty="0"/>
          </a:p>
        </p:txBody>
      </p:sp>
    </p:spTree>
    <p:extLst>
      <p:ext uri="{BB962C8B-B14F-4D97-AF65-F5344CB8AC3E}">
        <p14:creationId xmlns:p14="http://schemas.microsoft.com/office/powerpoint/2010/main" val="39931442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Super Tuesday exit polls and analysis for the 2024 primaries (msn.com)</a:t>
            </a:r>
            <a:r>
              <a:rPr lang="en-US" dirty="0"/>
              <a:t> </a:t>
            </a:r>
          </a:p>
          <a:p>
            <a:r>
              <a:rPr lang="en-US" dirty="0">
                <a:hlinkClick r:id="rId4"/>
              </a:rPr>
              <a:t>Super Tuesday: Youth Turnout Low in North Carolina, Virginia, and California | CIRCLE (tufts.edu)</a:t>
            </a:r>
            <a:endParaRPr lang="en-US" dirty="0"/>
          </a:p>
          <a:p>
            <a:r>
              <a:rPr lang="en-US" dirty="0">
                <a:hlinkClick r:id="rId5"/>
              </a:rPr>
              <a:t>Key findings about voter engagement in the 2020 election | Pew Research Center</a:t>
            </a:r>
            <a:endParaRPr lang="en-US" dirty="0"/>
          </a:p>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4</a:t>
            </a:fld>
            <a:endParaRPr lang="en-US" dirty="0"/>
          </a:p>
        </p:txBody>
      </p:sp>
    </p:spTree>
    <p:extLst>
      <p:ext uri="{BB962C8B-B14F-4D97-AF65-F5344CB8AC3E}">
        <p14:creationId xmlns:p14="http://schemas.microsoft.com/office/powerpoint/2010/main" val="14426875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Appears to enthusiasm in current republicans, but some in the margin of error can be flipped back </a:t>
            </a:r>
          </a:p>
          <a:p>
            <a:r>
              <a:rPr lang="en-US" dirty="0"/>
              <a:t>Majority of voter </a:t>
            </a:r>
            <a:r>
              <a:rPr lang="en-US" dirty="0" err="1"/>
              <a:t>didn</a:t>
            </a:r>
            <a:r>
              <a:rPr lang="en-US" dirty="0"/>
              <a:t> </a:t>
            </a:r>
            <a:r>
              <a:rPr lang="en-US" dirty="0" err="1"/>
              <a:t>ot</a:t>
            </a:r>
            <a:r>
              <a:rPr lang="en-US" dirty="0"/>
              <a:t> came out yet, only third </a:t>
            </a:r>
            <a:r>
              <a:rPr lang="en-US" dirty="0" err="1"/>
              <a:t>elecyt</a:t>
            </a:r>
            <a:r>
              <a:rPr lang="en-US" dirty="0"/>
              <a:t> the </a:t>
            </a:r>
            <a:r>
              <a:rPr lang="en-US" dirty="0" err="1"/>
              <a:t>presudemt</a:t>
            </a:r>
            <a:r>
              <a:rPr lang="en-US" dirty="0"/>
              <a:t> </a:t>
            </a:r>
          </a:p>
        </p:txBody>
      </p:sp>
      <p:sp>
        <p:nvSpPr>
          <p:cNvPr id="4" name="Slide Number Placeholder 3"/>
          <p:cNvSpPr>
            <a:spLocks noGrp="1"/>
          </p:cNvSpPr>
          <p:nvPr>
            <p:ph type="sldNum" sz="quarter" idx="5"/>
          </p:nvPr>
        </p:nvSpPr>
        <p:spPr/>
        <p:txBody>
          <a:bodyPr/>
          <a:lstStyle/>
          <a:p>
            <a:fld id="{22289C57-55D7-40A4-A101-E74FAC7A092B}" type="slidenum">
              <a:rPr lang="en-US" smtClean="0"/>
              <a:t>8</a:t>
            </a:fld>
            <a:endParaRPr lang="en-US" dirty="0"/>
          </a:p>
        </p:txBody>
      </p:sp>
    </p:spTree>
    <p:extLst>
      <p:ext uri="{BB962C8B-B14F-4D97-AF65-F5344CB8AC3E}">
        <p14:creationId xmlns:p14="http://schemas.microsoft.com/office/powerpoint/2010/main" val="33952468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See the state in California even it is Democratic, there were a lot </a:t>
            </a:r>
            <a:r>
              <a:rPr lang="en-US" dirty="0" err="1"/>
              <a:t>enthisiam</a:t>
            </a:r>
            <a:r>
              <a:rPr lang="en-US" dirty="0"/>
              <a:t> in the republican, not </a:t>
            </a:r>
            <a:r>
              <a:rPr lang="en-US" dirty="0" err="1"/>
              <a:t>unpecident</a:t>
            </a:r>
            <a:r>
              <a:rPr lang="en-US" dirty="0"/>
              <a:t> of the </a:t>
            </a:r>
            <a:r>
              <a:rPr lang="en-US" dirty="0" err="1"/>
              <a:t>stae</a:t>
            </a:r>
            <a:r>
              <a:rPr lang="en-US" dirty="0"/>
              <a:t> , and </a:t>
            </a:r>
            <a:r>
              <a:rPr lang="en-US" dirty="0" err="1"/>
              <a:t>vermon</a:t>
            </a:r>
            <a:r>
              <a:rPr lang="en-US" dirty="0"/>
              <a:t> or </a:t>
            </a:r>
            <a:r>
              <a:rPr lang="en-US" dirty="0" err="1"/>
              <a:t>massaachussets</a:t>
            </a:r>
            <a:r>
              <a:rPr lang="en-US" dirty="0"/>
              <a:t> </a:t>
            </a:r>
          </a:p>
        </p:txBody>
      </p:sp>
      <p:sp>
        <p:nvSpPr>
          <p:cNvPr id="4" name="Slide Number Placeholder 3"/>
          <p:cNvSpPr>
            <a:spLocks noGrp="1"/>
          </p:cNvSpPr>
          <p:nvPr>
            <p:ph type="sldNum" sz="quarter" idx="5"/>
          </p:nvPr>
        </p:nvSpPr>
        <p:spPr/>
        <p:txBody>
          <a:bodyPr/>
          <a:lstStyle/>
          <a:p>
            <a:fld id="{22289C57-55D7-40A4-A101-E74FAC7A092B}" type="slidenum">
              <a:rPr lang="en-US" smtClean="0"/>
              <a:t>10</a:t>
            </a:fld>
            <a:endParaRPr lang="en-US" dirty="0"/>
          </a:p>
        </p:txBody>
      </p:sp>
    </p:spTree>
    <p:extLst>
      <p:ext uri="{BB962C8B-B14F-4D97-AF65-F5344CB8AC3E}">
        <p14:creationId xmlns:p14="http://schemas.microsoft.com/office/powerpoint/2010/main" val="192238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11</a:t>
            </a:fld>
            <a:endParaRPr lang="en-US" dirty="0"/>
          </a:p>
        </p:txBody>
      </p:sp>
    </p:spTree>
    <p:extLst>
      <p:ext uri="{BB962C8B-B14F-4D97-AF65-F5344CB8AC3E}">
        <p14:creationId xmlns:p14="http://schemas.microsoft.com/office/powerpoint/2010/main" val="2868063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 is our take from he project, what would we do differently, what we did well, and what we have learned </a:t>
            </a:r>
          </a:p>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12</a:t>
            </a:fld>
            <a:endParaRPr lang="en-US" dirty="0"/>
          </a:p>
        </p:txBody>
      </p:sp>
    </p:spTree>
    <p:extLst>
      <p:ext uri="{BB962C8B-B14F-4D97-AF65-F5344CB8AC3E}">
        <p14:creationId xmlns:p14="http://schemas.microsoft.com/office/powerpoint/2010/main" val="8527736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14</a:t>
            </a:fld>
            <a:endParaRPr lang="en-US" dirty="0"/>
          </a:p>
        </p:txBody>
      </p:sp>
    </p:spTree>
    <p:extLst>
      <p:ext uri="{BB962C8B-B14F-4D97-AF65-F5344CB8AC3E}">
        <p14:creationId xmlns:p14="http://schemas.microsoft.com/office/powerpoint/2010/main" val="70268381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441918" y="3329790"/>
            <a:ext cx="4941771" cy="3200400"/>
          </a:xfrm>
        </p:spPr>
        <p:txBody>
          <a:bodyPr anchor="ctr">
            <a:noAutofit/>
          </a:bodyPr>
          <a:lstStyle>
            <a:lvl1pPr algn="l">
              <a:defRPr sz="3600" spc="150" baseline="0"/>
            </a:lvl1pPr>
          </a:lstStyle>
          <a:p>
            <a:r>
              <a:rPr lang="en-US" dirty="0"/>
              <a:t>CLICK TO add title</a:t>
            </a:r>
          </a:p>
        </p:txBody>
      </p:sp>
      <p:pic>
        <p:nvPicPr>
          <p:cNvPr id="8" name="Graphic 7">
            <a:extLst>
              <a:ext uri="{FF2B5EF4-FFF2-40B4-BE49-F238E27FC236}">
                <a16:creationId xmlns:a16="http://schemas.microsoft.com/office/drawing/2014/main" id="{A04F1E16-9A84-4D0E-9706-79C396AF6AE6}"/>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9358" t="23650" b="-1"/>
          <a:stretch/>
        </p:blipFill>
        <p:spPr>
          <a:xfrm>
            <a:off x="0" y="0"/>
            <a:ext cx="9488312" cy="5054323"/>
          </a:xfrm>
          <a:prstGeom prst="rect">
            <a:avLst/>
          </a:prstGeom>
        </p:spPr>
      </p:pic>
    </p:spTree>
    <p:extLst>
      <p:ext uri="{BB962C8B-B14F-4D97-AF65-F5344CB8AC3E}">
        <p14:creationId xmlns:p14="http://schemas.microsoft.com/office/powerpoint/2010/main" val="17768265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able 1">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a:xfrm>
            <a:off x="838201" y="895350"/>
            <a:ext cx="3247662" cy="1917700"/>
          </a:xfrm>
        </p:spPr>
        <p:txBody>
          <a:bodyPr>
            <a:normAutofit/>
          </a:bodyPr>
          <a:lstStyle>
            <a:lvl1pPr algn="l">
              <a:defRPr lang="en-US" sz="2400" kern="1200" spc="150" baseline="0" dirty="0">
                <a:solidFill>
                  <a:schemeClr val="tx1"/>
                </a:solidFill>
                <a:latin typeface="+mj-lt"/>
                <a:ea typeface="+mj-ea"/>
                <a:cs typeface="+mj-cs"/>
              </a:defRPr>
            </a:lvl1pPr>
          </a:lstStyle>
          <a:p>
            <a:r>
              <a:rPr lang="en-US" dirty="0"/>
              <a:t>CLICK TO add title</a:t>
            </a:r>
          </a:p>
        </p:txBody>
      </p:sp>
      <p:sp>
        <p:nvSpPr>
          <p:cNvPr id="3" name="Content Placeholder 3">
            <a:extLst>
              <a:ext uri="{FF2B5EF4-FFF2-40B4-BE49-F238E27FC236}">
                <a16:creationId xmlns:a16="http://schemas.microsoft.com/office/drawing/2014/main" id="{A14C3057-3BCC-F9A2-98D8-17DDB36F1823}"/>
              </a:ext>
            </a:extLst>
          </p:cNvPr>
          <p:cNvSpPr>
            <a:spLocks noGrp="1"/>
          </p:cNvSpPr>
          <p:nvPr>
            <p:ph sz="half" idx="16" hasCustomPrompt="1"/>
          </p:nvPr>
        </p:nvSpPr>
        <p:spPr>
          <a:xfrm>
            <a:off x="838200" y="2813049"/>
            <a:ext cx="3247662" cy="3238499"/>
          </a:xfrm>
        </p:spPr>
        <p:txBody>
          <a:bodyPr tIns="0">
            <a:normAutofit/>
          </a:bodyPr>
          <a:lstStyle>
            <a:lvl1pPr marL="0" indent="0">
              <a:lnSpc>
                <a:spcPct val="100000"/>
              </a:lnSpc>
              <a:buFont typeface="Arial" panose="020B0604020202020204" pitchFamily="34" charset="0"/>
              <a:buNone/>
              <a:defRPr sz="1800" b="0"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52144" indent="-285750">
              <a:lnSpc>
                <a:spcPct val="100000"/>
              </a:lnSpc>
              <a:spcBef>
                <a:spcPts val="1000"/>
              </a:spcBef>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able Placeholder 7">
            <a:extLst>
              <a:ext uri="{FF2B5EF4-FFF2-40B4-BE49-F238E27FC236}">
                <a16:creationId xmlns:a16="http://schemas.microsoft.com/office/drawing/2014/main" id="{C3975522-461E-4D79-B5B9-BF9471B54688}"/>
              </a:ext>
            </a:extLst>
          </p:cNvPr>
          <p:cNvSpPr>
            <a:spLocks noGrp="1"/>
          </p:cNvSpPr>
          <p:nvPr>
            <p:ph type="tbl" sz="quarter" idx="14"/>
          </p:nvPr>
        </p:nvSpPr>
        <p:spPr>
          <a:xfrm>
            <a:off x="4216396" y="895927"/>
            <a:ext cx="7137404" cy="5115889"/>
          </a:xfrm>
        </p:spPr>
        <p:txBody>
          <a:bodyPr>
            <a:normAutofit/>
          </a:bodyPr>
          <a:lstStyle>
            <a:lvl1pPr marL="0" indent="0" algn="ctr">
              <a:buNone/>
              <a:defRPr sz="2000"/>
            </a:lvl1pPr>
          </a:lstStyle>
          <a:p>
            <a:r>
              <a:rPr lang="en-US" dirty="0"/>
              <a:t>Click icon to add table</a:t>
            </a:r>
          </a:p>
        </p:txBody>
      </p:sp>
      <p:sp>
        <p:nvSpPr>
          <p:cNvPr id="10" name="Footer Placeholder 4">
            <a:extLst>
              <a:ext uri="{FF2B5EF4-FFF2-40B4-BE49-F238E27FC236}">
                <a16:creationId xmlns:a16="http://schemas.microsoft.com/office/drawing/2014/main" id="{5F91997C-538B-C8B9-14D7-31A1932F69C3}"/>
              </a:ext>
            </a:extLst>
          </p:cNvPr>
          <p:cNvSpPr>
            <a:spLocks noGrp="1"/>
          </p:cNvSpPr>
          <p:nvPr>
            <p:ph type="ftr" sz="quarter" idx="11"/>
          </p:nvPr>
        </p:nvSpPr>
        <p:spPr>
          <a:xfrm>
            <a:off x="731615" y="6356349"/>
            <a:ext cx="3819228" cy="365125"/>
          </a:xfrm>
        </p:spPr>
        <p:txBody>
          <a:bodyPr/>
          <a:lstStyle>
            <a:lvl1pPr algn="l">
              <a:defRPr sz="900"/>
            </a:lvl1pPr>
          </a:lstStyle>
          <a:p>
            <a:r>
              <a:rPr lang="en-US" dirty="0"/>
              <a:t>PRESENTATION TITLE</a:t>
            </a:r>
          </a:p>
        </p:txBody>
      </p:sp>
      <p:sp>
        <p:nvSpPr>
          <p:cNvPr id="11" name="Slide Number Placeholder 5">
            <a:extLst>
              <a:ext uri="{FF2B5EF4-FFF2-40B4-BE49-F238E27FC236}">
                <a16:creationId xmlns:a16="http://schemas.microsoft.com/office/drawing/2014/main" id="{1F777EF4-982E-9337-7E82-31DC723C1273}"/>
              </a:ext>
            </a:extLst>
          </p:cNvPr>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pPr/>
              <a:t>‹#›</a:t>
            </a:fld>
            <a:endParaRPr lang="en-US" dirty="0"/>
          </a:p>
        </p:txBody>
      </p:sp>
      <p:grpSp>
        <p:nvGrpSpPr>
          <p:cNvPr id="14" name="Group 13">
            <a:extLst>
              <a:ext uri="{FF2B5EF4-FFF2-40B4-BE49-F238E27FC236}">
                <a16:creationId xmlns:a16="http://schemas.microsoft.com/office/drawing/2014/main" id="{E34303BA-AFB6-0E22-486F-785994E3B7B1}"/>
              </a:ext>
              <a:ext uri="{C183D7F6-B498-43B3-948B-1728B52AA6E4}">
                <adec:decorative xmlns:adec="http://schemas.microsoft.com/office/drawing/2017/decorative" val="1"/>
              </a:ext>
            </a:extLst>
          </p:cNvPr>
          <p:cNvGrpSpPr/>
          <p:nvPr userDrawn="1"/>
        </p:nvGrpSpPr>
        <p:grpSpPr>
          <a:xfrm>
            <a:off x="0" y="0"/>
            <a:ext cx="2327564" cy="1505528"/>
            <a:chOff x="0" y="0"/>
            <a:chExt cx="2238376" cy="3105150"/>
          </a:xfrm>
        </p:grpSpPr>
        <p:cxnSp>
          <p:nvCxnSpPr>
            <p:cNvPr id="15" name="Straight Connector 14">
              <a:extLst>
                <a:ext uri="{FF2B5EF4-FFF2-40B4-BE49-F238E27FC236}">
                  <a16:creationId xmlns:a16="http://schemas.microsoft.com/office/drawing/2014/main" id="{F66E3A08-02EB-7B54-5089-E7A7F19FD725}"/>
                </a:ext>
              </a:extLst>
            </p:cNvPr>
            <p:cNvCxnSpPr>
              <a:cxnSpLocks/>
            </p:cNvCxnSpPr>
            <p:nvPr userDrawn="1"/>
          </p:nvCxnSpPr>
          <p:spPr>
            <a:xfrm flipH="1">
              <a:off x="0" y="0"/>
              <a:ext cx="1238250" cy="310515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814F9BE5-00B2-ADDF-771C-AB098B36C820}"/>
                </a:ext>
              </a:extLst>
            </p:cNvPr>
            <p:cNvCxnSpPr>
              <a:cxnSpLocks/>
            </p:cNvCxnSpPr>
            <p:nvPr userDrawn="1"/>
          </p:nvCxnSpPr>
          <p:spPr>
            <a:xfrm flipH="1">
              <a:off x="0" y="0"/>
              <a:ext cx="2238376" cy="24765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28081630"/>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nten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838200" y="337192"/>
            <a:ext cx="5655197" cy="1997867"/>
          </a:xfrm>
        </p:spPr>
        <p:txBody>
          <a:bodyPr anchor="b">
            <a:normAutofit/>
          </a:bodyPr>
          <a:lstStyle>
            <a:lvl1pPr>
              <a:defRPr lang="en-US" sz="2800" kern="1200" spc="150" baseline="0" dirty="0">
                <a:solidFill>
                  <a:schemeClr val="tx1"/>
                </a:solidFill>
                <a:latin typeface="+mj-lt"/>
                <a:ea typeface="+mj-ea"/>
                <a:cs typeface="+mj-cs"/>
              </a:defRPr>
            </a:lvl1pPr>
          </a:lstStyle>
          <a:p>
            <a:r>
              <a:rPr lang="en-US" dirty="0"/>
              <a:t>CLICK TO add title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838200" y="2705177"/>
            <a:ext cx="5733772" cy="448990"/>
          </a:xfrm>
        </p:spPr>
        <p:txBody>
          <a:bodyPr anchor="ctr">
            <a:no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hasCustomPrompt="1"/>
          </p:nvPr>
        </p:nvSpPr>
        <p:spPr>
          <a:xfrm>
            <a:off x="838199" y="3154166"/>
            <a:ext cx="5733773" cy="3032733"/>
          </a:xfrm>
        </p:spPr>
        <p:txBody>
          <a:bodyPr>
            <a:normAutofit/>
          </a:bodyPr>
          <a:lstStyle>
            <a:lvl1pPr marL="285750" indent="-285750">
              <a:lnSpc>
                <a:spcPct val="100000"/>
              </a:lnSpc>
              <a:buFont typeface="Arial" panose="020B0604020202020204" pitchFamily="34" charset="0"/>
              <a:buChar char="•"/>
              <a:defRPr sz="1800" spc="50" baseline="0"/>
            </a:lvl1pPr>
            <a:lvl2pPr marL="742950" indent="-285750">
              <a:lnSpc>
                <a:spcPct val="100000"/>
              </a:lnSpc>
              <a:buFont typeface="Arial" panose="020B0604020202020204" pitchFamily="34" charset="0"/>
              <a:buChar char="•"/>
              <a:defRPr sz="1800" spc="50" baseline="0"/>
            </a:lvl2pPr>
            <a:lvl3pPr marL="1200150" indent="-285750">
              <a:lnSpc>
                <a:spcPct val="100000"/>
              </a:lnSpc>
              <a:buFont typeface="Arial" panose="020B0604020202020204" pitchFamily="34" charset="0"/>
              <a:buChar char="•"/>
              <a:defRPr sz="1800" spc="50" baseline="0"/>
            </a:lvl3pPr>
            <a:lvl4pPr marL="1657350" indent="-285750">
              <a:lnSpc>
                <a:spcPct val="100000"/>
              </a:lnSpc>
              <a:buFont typeface="Arial" panose="020B0604020202020204" pitchFamily="34" charset="0"/>
              <a:buChar char="•"/>
              <a:defRPr sz="1800" spc="50" baseline="0"/>
            </a:lvl4pPr>
            <a:lvl5pPr marL="2114550" indent="-285750">
              <a:lnSpc>
                <a:spcPct val="100000"/>
              </a:lnSpc>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7887108" y="2705177"/>
            <a:ext cx="3943627" cy="448989"/>
          </a:xfrm>
        </p:spPr>
        <p:txBody>
          <a:bodyPr anchor="ctr">
            <a:no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7" name="Content Placeholder 3">
            <a:extLst>
              <a:ext uri="{FF2B5EF4-FFF2-40B4-BE49-F238E27FC236}">
                <a16:creationId xmlns:a16="http://schemas.microsoft.com/office/drawing/2014/main" id="{0120DFF5-B64A-9744-4500-1D7BBA19BF1C}"/>
              </a:ext>
            </a:extLst>
          </p:cNvPr>
          <p:cNvSpPr>
            <a:spLocks noGrp="1"/>
          </p:cNvSpPr>
          <p:nvPr>
            <p:ph sz="half" idx="14" hasCustomPrompt="1"/>
          </p:nvPr>
        </p:nvSpPr>
        <p:spPr>
          <a:xfrm>
            <a:off x="7887107" y="3164867"/>
            <a:ext cx="3943627" cy="3032733"/>
          </a:xfrm>
        </p:spPr>
        <p:txBody>
          <a:bodyPr tIns="0">
            <a:normAutofit/>
          </a:bodyPr>
          <a:lstStyle>
            <a:lvl1pPr marL="0" indent="0">
              <a:lnSpc>
                <a:spcPct val="100000"/>
              </a:lnSpc>
              <a:buFont typeface="Arial" panose="020B0604020202020204" pitchFamily="34" charset="0"/>
              <a:buNone/>
              <a:defRPr sz="1800" b="0"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52144" indent="-285750">
              <a:lnSpc>
                <a:spcPct val="100000"/>
              </a:lnSpc>
              <a:spcBef>
                <a:spcPts val="1000"/>
              </a:spcBef>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a:xfrm>
            <a:off x="843986" y="6356350"/>
            <a:ext cx="4114800" cy="365125"/>
          </a:xfrm>
        </p:spPr>
        <p:txBody>
          <a:bodyPr/>
          <a:lstStyle>
            <a:lvl1pPr algn="l">
              <a:defRPr sz="900"/>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pic>
        <p:nvPicPr>
          <p:cNvPr id="13" name="Graphic 12">
            <a:extLst>
              <a:ext uri="{FF2B5EF4-FFF2-40B4-BE49-F238E27FC236}">
                <a16:creationId xmlns:a16="http://schemas.microsoft.com/office/drawing/2014/main" id="{E0588715-35AD-8BE1-A5FC-E28BDD3854A6}"/>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8645" t="319" r="28732" b="73496"/>
          <a:stretch/>
        </p:blipFill>
        <p:spPr>
          <a:xfrm rot="10800000" flipH="1">
            <a:off x="6308436" y="-11"/>
            <a:ext cx="5883564" cy="2366424"/>
          </a:xfrm>
          <a:prstGeom prst="rect">
            <a:avLst/>
          </a:prstGeom>
        </p:spPr>
      </p:pic>
    </p:spTree>
    <p:extLst>
      <p:ext uri="{BB962C8B-B14F-4D97-AF65-F5344CB8AC3E}">
        <p14:creationId xmlns:p14="http://schemas.microsoft.com/office/powerpoint/2010/main" val="24324519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able 2">
    <p:bg>
      <p:bgRef idx="1001">
        <a:schemeClr val="bg1"/>
      </p:bgRef>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544E9C70-0200-3C21-7766-CB9EA5FBFA88}"/>
              </a:ext>
              <a:ext uri="{C183D7F6-B498-43B3-948B-1728B52AA6E4}">
                <adec:decorative xmlns:adec="http://schemas.microsoft.com/office/drawing/2017/decorative" val="1"/>
              </a:ext>
            </a:extLst>
          </p:cNvPr>
          <p:cNvGrpSpPr/>
          <p:nvPr userDrawn="1"/>
        </p:nvGrpSpPr>
        <p:grpSpPr>
          <a:xfrm>
            <a:off x="0" y="0"/>
            <a:ext cx="2590800" cy="1027906"/>
            <a:chOff x="0" y="0"/>
            <a:chExt cx="2590800" cy="1027906"/>
          </a:xfrm>
        </p:grpSpPr>
        <p:cxnSp>
          <p:nvCxnSpPr>
            <p:cNvPr id="11" name="Straight Connector 10">
              <a:extLst>
                <a:ext uri="{FF2B5EF4-FFF2-40B4-BE49-F238E27FC236}">
                  <a16:creationId xmlns:a16="http://schemas.microsoft.com/office/drawing/2014/main" id="{1D5E4B16-2071-DEE9-BE53-F35AFBEFCA57}"/>
                </a:ext>
              </a:extLst>
            </p:cNvPr>
            <p:cNvCxnSpPr>
              <a:cxnSpLocks/>
            </p:cNvCxnSpPr>
            <p:nvPr userDrawn="1"/>
          </p:nvCxnSpPr>
          <p:spPr>
            <a:xfrm flipV="1">
              <a:off x="0" y="0"/>
              <a:ext cx="259080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1CB2B071-0355-D550-18A8-9D515CA16987}"/>
                </a:ext>
              </a:extLst>
            </p:cNvPr>
            <p:cNvCxnSpPr>
              <a:cxnSpLocks/>
            </p:cNvCxnSpPr>
            <p:nvPr userDrawn="1"/>
          </p:nvCxnSpPr>
          <p:spPr>
            <a:xfrm flipH="1">
              <a:off x="0" y="0"/>
              <a:ext cx="704850" cy="10279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a:xfrm>
            <a:off x="838200" y="353550"/>
            <a:ext cx="10515600" cy="1325563"/>
          </a:xfrm>
        </p:spPr>
        <p:txBody>
          <a:bodyPr anchor="b">
            <a:normAutofit/>
          </a:bodyPr>
          <a:lstStyle>
            <a:lvl1pPr algn="ctr">
              <a:defRPr lang="en-US" sz="2800" kern="1200" spc="150" baseline="0" dirty="0">
                <a:solidFill>
                  <a:schemeClr val="tx1"/>
                </a:solidFill>
                <a:latin typeface="+mj-lt"/>
                <a:ea typeface="+mj-ea"/>
                <a:cs typeface="+mj-cs"/>
              </a:defRPr>
            </a:lvl1pPr>
          </a:lstStyle>
          <a:p>
            <a:r>
              <a:rPr lang="en-US" dirty="0"/>
              <a:t>CLICK TO add title</a:t>
            </a:r>
          </a:p>
        </p:txBody>
      </p:sp>
      <p:sp>
        <p:nvSpPr>
          <p:cNvPr id="8" name="Table Placeholder 7">
            <a:extLst>
              <a:ext uri="{FF2B5EF4-FFF2-40B4-BE49-F238E27FC236}">
                <a16:creationId xmlns:a16="http://schemas.microsoft.com/office/drawing/2014/main" id="{C3975522-461E-4D79-B5B9-BF9471B54688}"/>
              </a:ext>
            </a:extLst>
          </p:cNvPr>
          <p:cNvSpPr>
            <a:spLocks noGrp="1"/>
          </p:cNvSpPr>
          <p:nvPr>
            <p:ph type="tbl" sz="quarter" idx="14"/>
          </p:nvPr>
        </p:nvSpPr>
        <p:spPr>
          <a:xfrm>
            <a:off x="838200" y="2111381"/>
            <a:ext cx="10515600" cy="3570963"/>
          </a:xfrm>
        </p:spPr>
        <p:txBody>
          <a:bodyPr>
            <a:normAutofit/>
          </a:bodyPr>
          <a:lstStyle>
            <a:lvl1pPr marL="0" indent="0" algn="ctr">
              <a:buNone/>
              <a:defRPr sz="2000"/>
            </a:lvl1pPr>
          </a:lstStyle>
          <a:p>
            <a:r>
              <a:rPr lang="en-US" dirty="0"/>
              <a:t>Click icon to add table</a:t>
            </a:r>
          </a:p>
        </p:txBody>
      </p:sp>
      <p:sp>
        <p:nvSpPr>
          <p:cNvPr id="6" name="Footer Placeholder 4">
            <a:extLst>
              <a:ext uri="{FF2B5EF4-FFF2-40B4-BE49-F238E27FC236}">
                <a16:creationId xmlns:a16="http://schemas.microsoft.com/office/drawing/2014/main" id="{BFB554B2-4C33-2975-9F27-94B8AE71DF13}"/>
              </a:ext>
            </a:extLst>
          </p:cNvPr>
          <p:cNvSpPr>
            <a:spLocks noGrp="1"/>
          </p:cNvSpPr>
          <p:nvPr>
            <p:ph type="ftr" sz="quarter" idx="11"/>
          </p:nvPr>
        </p:nvSpPr>
        <p:spPr>
          <a:xfrm>
            <a:off x="838200" y="6356349"/>
            <a:ext cx="3819228" cy="365125"/>
          </a:xfrm>
        </p:spPr>
        <p:txBody>
          <a:bodyPr/>
          <a:lstStyle>
            <a:lvl1pPr algn="l">
              <a:defRPr sz="900"/>
            </a:lvl1pPr>
          </a:lstStyle>
          <a:p>
            <a:r>
              <a:rPr lang="en-US" dirty="0"/>
              <a:t>PRESENTATION TITLE</a:t>
            </a:r>
          </a:p>
        </p:txBody>
      </p:sp>
      <p:sp>
        <p:nvSpPr>
          <p:cNvPr id="7" name="Slide Number Placeholder 5">
            <a:extLst>
              <a:ext uri="{FF2B5EF4-FFF2-40B4-BE49-F238E27FC236}">
                <a16:creationId xmlns:a16="http://schemas.microsoft.com/office/drawing/2014/main" id="{503C6776-E983-2BA3-1054-75996FE0FD22}"/>
              </a:ext>
            </a:extLst>
          </p:cNvPr>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3370680036"/>
      </p:ext>
    </p:extLst>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AEA1C7-C47B-D617-F65A-2172692DBCBE}"/>
              </a:ext>
            </a:extLst>
          </p:cNvPr>
          <p:cNvSpPr>
            <a:spLocks noGrp="1"/>
          </p:cNvSpPr>
          <p:nvPr>
            <p:ph type="title"/>
          </p:nvPr>
        </p:nvSpPr>
        <p:spPr>
          <a:xfrm>
            <a:off x="838200" y="365125"/>
            <a:ext cx="10515600" cy="641639"/>
          </a:xfrm>
        </p:spPr>
        <p:txBody>
          <a:bodyPr/>
          <a:lstStyle/>
          <a:p>
            <a:r>
              <a:rPr lang="en-US" dirty="0"/>
              <a:t>Click to edit Master title style</a:t>
            </a:r>
          </a:p>
        </p:txBody>
      </p:sp>
      <p:sp>
        <p:nvSpPr>
          <p:cNvPr id="3" name="Date Placeholder 2">
            <a:extLst>
              <a:ext uri="{FF2B5EF4-FFF2-40B4-BE49-F238E27FC236}">
                <a16:creationId xmlns:a16="http://schemas.microsoft.com/office/drawing/2014/main" id="{518546D9-C06A-A070-E1F2-E149A130FDCC}"/>
              </a:ext>
            </a:extLst>
          </p:cNvPr>
          <p:cNvSpPr>
            <a:spLocks noGrp="1"/>
          </p:cNvSpPr>
          <p:nvPr>
            <p:ph type="dt" sz="half" idx="10"/>
          </p:nvPr>
        </p:nvSpPr>
        <p:spPr/>
        <p:txBody>
          <a:bodyPr/>
          <a:lstStyle/>
          <a:p>
            <a:endParaRPr lang="en-US" dirty="0"/>
          </a:p>
        </p:txBody>
      </p:sp>
      <p:sp>
        <p:nvSpPr>
          <p:cNvPr id="4" name="Footer Placeholder 3">
            <a:extLst>
              <a:ext uri="{FF2B5EF4-FFF2-40B4-BE49-F238E27FC236}">
                <a16:creationId xmlns:a16="http://schemas.microsoft.com/office/drawing/2014/main" id="{60DD84BE-2215-0F9D-96CB-B5E8CF2CC7D6}"/>
              </a:ext>
            </a:extLst>
          </p:cNvPr>
          <p:cNvSpPr>
            <a:spLocks noGrp="1"/>
          </p:cNvSpPr>
          <p:nvPr>
            <p:ph type="ftr" sz="quarter" idx="11"/>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65ACB7BC-B801-FD31-8FA6-8B5E446A67F9}"/>
              </a:ext>
            </a:extLst>
          </p:cNvPr>
          <p:cNvSpPr>
            <a:spLocks noGrp="1"/>
          </p:cNvSpPr>
          <p:nvPr>
            <p:ph type="sldNum" sz="quarter" idx="12"/>
          </p:nvPr>
        </p:nvSpPr>
        <p:spPr/>
        <p:txBody>
          <a:bodyPr/>
          <a:lstStyle/>
          <a:p>
            <a:fld id="{A49DFD55-3C28-40EF-9E31-A92D2E4017FF}" type="slidenum">
              <a:rPr lang="en-US" smtClean="0"/>
              <a:t>‹#›</a:t>
            </a:fld>
            <a:endParaRPr lang="en-US" dirty="0"/>
          </a:p>
        </p:txBody>
      </p:sp>
      <p:sp>
        <p:nvSpPr>
          <p:cNvPr id="7" name="Text Placeholder 6">
            <a:extLst>
              <a:ext uri="{FF2B5EF4-FFF2-40B4-BE49-F238E27FC236}">
                <a16:creationId xmlns:a16="http://schemas.microsoft.com/office/drawing/2014/main" id="{EE0FEBEF-437B-BE87-0A80-1938B0EF2C0C}"/>
              </a:ext>
            </a:extLst>
          </p:cNvPr>
          <p:cNvSpPr>
            <a:spLocks noGrp="1"/>
          </p:cNvSpPr>
          <p:nvPr>
            <p:ph type="body" sz="quarter" idx="13"/>
          </p:nvPr>
        </p:nvSpPr>
        <p:spPr>
          <a:xfrm>
            <a:off x="838201" y="1930400"/>
            <a:ext cx="6486236" cy="43037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able Placeholder 8">
            <a:extLst>
              <a:ext uri="{FF2B5EF4-FFF2-40B4-BE49-F238E27FC236}">
                <a16:creationId xmlns:a16="http://schemas.microsoft.com/office/drawing/2014/main" id="{5865C7B4-5DAA-C7DA-D840-62C6FC15A68D}"/>
              </a:ext>
            </a:extLst>
          </p:cNvPr>
          <p:cNvSpPr>
            <a:spLocks noGrp="1"/>
          </p:cNvSpPr>
          <p:nvPr>
            <p:ph type="tbl" sz="quarter" idx="14"/>
          </p:nvPr>
        </p:nvSpPr>
        <p:spPr>
          <a:xfrm>
            <a:off x="7472363" y="2032000"/>
            <a:ext cx="4119562" cy="3989388"/>
          </a:xfrm>
        </p:spPr>
        <p:txBody>
          <a:bodyPr/>
          <a:lstStyle/>
          <a:p>
            <a:endParaRPr lang="en-US" dirty="0"/>
          </a:p>
        </p:txBody>
      </p:sp>
      <p:sp>
        <p:nvSpPr>
          <p:cNvPr id="10" name="Title 1">
            <a:extLst>
              <a:ext uri="{FF2B5EF4-FFF2-40B4-BE49-F238E27FC236}">
                <a16:creationId xmlns:a16="http://schemas.microsoft.com/office/drawing/2014/main" id="{059B98D5-B867-0EA8-CB2A-9DB27681D2A5}"/>
              </a:ext>
            </a:extLst>
          </p:cNvPr>
          <p:cNvSpPr txBox="1">
            <a:spLocks/>
          </p:cNvSpPr>
          <p:nvPr userDrawn="1"/>
        </p:nvSpPr>
        <p:spPr>
          <a:xfrm>
            <a:off x="925945" y="1096963"/>
            <a:ext cx="10515600" cy="6416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cap="all" baseline="0">
                <a:solidFill>
                  <a:schemeClr val="tx1"/>
                </a:solidFill>
                <a:latin typeface="+mj-lt"/>
                <a:ea typeface="+mj-ea"/>
                <a:cs typeface="+mj-cs"/>
              </a:defRPr>
            </a:lvl1pPr>
          </a:lstStyle>
          <a:p>
            <a:r>
              <a:rPr lang="en-US" sz="2800" dirty="0"/>
              <a:t>subtitle</a:t>
            </a:r>
          </a:p>
        </p:txBody>
      </p:sp>
    </p:spTree>
    <p:extLst>
      <p:ext uri="{BB962C8B-B14F-4D97-AF65-F5344CB8AC3E}">
        <p14:creationId xmlns:p14="http://schemas.microsoft.com/office/powerpoint/2010/main" val="134672144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AEA1C7-C47B-D617-F65A-2172692DBCBE}"/>
              </a:ext>
            </a:extLst>
          </p:cNvPr>
          <p:cNvSpPr>
            <a:spLocks noGrp="1"/>
          </p:cNvSpPr>
          <p:nvPr>
            <p:ph type="title"/>
          </p:nvPr>
        </p:nvSpPr>
        <p:spPr>
          <a:xfrm>
            <a:off x="838200" y="365125"/>
            <a:ext cx="10515600" cy="641639"/>
          </a:xfrm>
        </p:spPr>
        <p:txBody>
          <a:bodyPr/>
          <a:lstStyle/>
          <a:p>
            <a:r>
              <a:rPr lang="en-US" dirty="0"/>
              <a:t>Click to edit Master title style</a:t>
            </a:r>
          </a:p>
        </p:txBody>
      </p:sp>
      <p:sp>
        <p:nvSpPr>
          <p:cNvPr id="3" name="Date Placeholder 2">
            <a:extLst>
              <a:ext uri="{FF2B5EF4-FFF2-40B4-BE49-F238E27FC236}">
                <a16:creationId xmlns:a16="http://schemas.microsoft.com/office/drawing/2014/main" id="{518546D9-C06A-A070-E1F2-E149A130FDCC}"/>
              </a:ext>
            </a:extLst>
          </p:cNvPr>
          <p:cNvSpPr>
            <a:spLocks noGrp="1"/>
          </p:cNvSpPr>
          <p:nvPr>
            <p:ph type="dt" sz="half" idx="10"/>
          </p:nvPr>
        </p:nvSpPr>
        <p:spPr/>
        <p:txBody>
          <a:bodyPr/>
          <a:lstStyle/>
          <a:p>
            <a:endParaRPr lang="en-US" dirty="0"/>
          </a:p>
        </p:txBody>
      </p:sp>
      <p:sp>
        <p:nvSpPr>
          <p:cNvPr id="4" name="Footer Placeholder 3">
            <a:extLst>
              <a:ext uri="{FF2B5EF4-FFF2-40B4-BE49-F238E27FC236}">
                <a16:creationId xmlns:a16="http://schemas.microsoft.com/office/drawing/2014/main" id="{60DD84BE-2215-0F9D-96CB-B5E8CF2CC7D6}"/>
              </a:ext>
            </a:extLst>
          </p:cNvPr>
          <p:cNvSpPr>
            <a:spLocks noGrp="1"/>
          </p:cNvSpPr>
          <p:nvPr>
            <p:ph type="ftr" sz="quarter" idx="11"/>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65ACB7BC-B801-FD31-8FA6-8B5E446A67F9}"/>
              </a:ext>
            </a:extLst>
          </p:cNvPr>
          <p:cNvSpPr>
            <a:spLocks noGrp="1"/>
          </p:cNvSpPr>
          <p:nvPr>
            <p:ph type="sldNum" sz="quarter" idx="12"/>
          </p:nvPr>
        </p:nvSpPr>
        <p:spPr/>
        <p:txBody>
          <a:bodyPr/>
          <a:lstStyle/>
          <a:p>
            <a:fld id="{A49DFD55-3C28-40EF-9E31-A92D2E4017FF}" type="slidenum">
              <a:rPr lang="en-US" smtClean="0"/>
              <a:t>‹#›</a:t>
            </a:fld>
            <a:endParaRPr lang="en-US" dirty="0"/>
          </a:p>
        </p:txBody>
      </p:sp>
      <p:sp>
        <p:nvSpPr>
          <p:cNvPr id="7" name="Text Placeholder 6">
            <a:extLst>
              <a:ext uri="{FF2B5EF4-FFF2-40B4-BE49-F238E27FC236}">
                <a16:creationId xmlns:a16="http://schemas.microsoft.com/office/drawing/2014/main" id="{EE0FEBEF-437B-BE87-0A80-1938B0EF2C0C}"/>
              </a:ext>
            </a:extLst>
          </p:cNvPr>
          <p:cNvSpPr>
            <a:spLocks noGrp="1"/>
          </p:cNvSpPr>
          <p:nvPr>
            <p:ph type="body" sz="quarter" idx="13"/>
          </p:nvPr>
        </p:nvSpPr>
        <p:spPr>
          <a:xfrm>
            <a:off x="838201" y="1930400"/>
            <a:ext cx="10603344" cy="43037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1">
            <a:extLst>
              <a:ext uri="{FF2B5EF4-FFF2-40B4-BE49-F238E27FC236}">
                <a16:creationId xmlns:a16="http://schemas.microsoft.com/office/drawing/2014/main" id="{059B98D5-B867-0EA8-CB2A-9DB27681D2A5}"/>
              </a:ext>
            </a:extLst>
          </p:cNvPr>
          <p:cNvSpPr txBox="1">
            <a:spLocks/>
          </p:cNvSpPr>
          <p:nvPr userDrawn="1"/>
        </p:nvSpPr>
        <p:spPr>
          <a:xfrm>
            <a:off x="925945" y="1096963"/>
            <a:ext cx="10515600" cy="6416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cap="all" baseline="0">
                <a:solidFill>
                  <a:schemeClr val="tx1"/>
                </a:solidFill>
                <a:latin typeface="+mj-lt"/>
                <a:ea typeface="+mj-ea"/>
                <a:cs typeface="+mj-cs"/>
              </a:defRPr>
            </a:lvl1pPr>
          </a:lstStyle>
          <a:p>
            <a:r>
              <a:rPr lang="en-US" sz="2800" dirty="0"/>
              <a:t>subtitle</a:t>
            </a:r>
          </a:p>
        </p:txBody>
      </p:sp>
    </p:spTree>
    <p:extLst>
      <p:ext uri="{BB962C8B-B14F-4D97-AF65-F5344CB8AC3E}">
        <p14:creationId xmlns:p14="http://schemas.microsoft.com/office/powerpoint/2010/main" val="410253478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4267200" y="1615736"/>
            <a:ext cx="4179570" cy="1524735"/>
          </a:xfrm>
        </p:spPr>
        <p:txBody>
          <a:bodyPr anchor="b">
            <a:noAutofit/>
          </a:bodyPr>
          <a:lstStyle>
            <a:lvl1pPr algn="l">
              <a:defRPr sz="3600" spc="150" baseline="0">
                <a:solidFill>
                  <a:schemeClr val="bg1"/>
                </a:solidFill>
              </a:defRPr>
            </a:lvl1pPr>
          </a:lstStyle>
          <a:p>
            <a:r>
              <a:rPr lang="en-US" dirty="0"/>
              <a:t>CLICK TO add title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hasCustomPrompt="1"/>
          </p:nvPr>
        </p:nvSpPr>
        <p:spPr>
          <a:xfrm>
            <a:off x="4267200" y="3238103"/>
            <a:ext cx="4179570" cy="2850181"/>
          </a:xfrm>
        </p:spPr>
        <p:txBody>
          <a:bodyPr>
            <a:normAutofit/>
          </a:bodyPr>
          <a:lstStyle>
            <a:lvl1pPr marL="0" indent="0" algn="l">
              <a:lnSpc>
                <a:spcPct val="150000"/>
              </a:lnSpc>
              <a:buNone/>
              <a:defRPr sz="1800" spc="5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pic>
        <p:nvPicPr>
          <p:cNvPr id="6" name="Graphic 5">
            <a:extLst>
              <a:ext uri="{FF2B5EF4-FFF2-40B4-BE49-F238E27FC236}">
                <a16:creationId xmlns:a16="http://schemas.microsoft.com/office/drawing/2014/main" id="{ED3361C9-310A-4255-A94E-B77588962DA5}"/>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3176938" cy="6858000"/>
          </a:xfrm>
          <a:prstGeom prst="rect">
            <a:avLst/>
          </a:prstGeom>
        </p:spPr>
      </p:pic>
      <p:sp>
        <p:nvSpPr>
          <p:cNvPr id="10" name="Footer Placeholder 7">
            <a:extLst>
              <a:ext uri="{FF2B5EF4-FFF2-40B4-BE49-F238E27FC236}">
                <a16:creationId xmlns:a16="http://schemas.microsoft.com/office/drawing/2014/main" id="{6026D44C-0B39-4DE1-A0FC-5615DDAAE3CE}"/>
              </a:ext>
            </a:extLst>
          </p:cNvPr>
          <p:cNvSpPr>
            <a:spLocks noGrp="1"/>
          </p:cNvSpPr>
          <p:nvPr>
            <p:ph type="ftr" sz="quarter" idx="11"/>
          </p:nvPr>
        </p:nvSpPr>
        <p:spPr>
          <a:xfrm>
            <a:off x="4267200" y="6356350"/>
            <a:ext cx="4179570" cy="365125"/>
          </a:xfrm>
        </p:spPr>
        <p:txBody>
          <a:bodyPr/>
          <a:lstStyle>
            <a:lvl1pPr algn="l">
              <a:defRPr sz="900"/>
            </a:lvl1pPr>
          </a:lstStyle>
          <a:p>
            <a:r>
              <a:rPr lang="en-US" dirty="0"/>
              <a:t>PRESENTATION TITLE</a:t>
            </a:r>
          </a:p>
        </p:txBody>
      </p:sp>
      <p:sp>
        <p:nvSpPr>
          <p:cNvPr id="11" name="Slide Number Placeholder 8">
            <a:extLst>
              <a:ext uri="{FF2B5EF4-FFF2-40B4-BE49-F238E27FC236}">
                <a16:creationId xmlns:a16="http://schemas.microsoft.com/office/drawing/2014/main" id="{0F8222B4-B618-42C4-8BDB-D2E4DF2F22C3}"/>
              </a:ext>
            </a:extLst>
          </p:cNvPr>
          <p:cNvSpPr>
            <a:spLocks noGrp="1"/>
          </p:cNvSpPr>
          <p:nvPr>
            <p:ph type="sldNum" sz="quarter" idx="12"/>
          </p:nvPr>
        </p:nvSpPr>
        <p:spPr>
          <a:xfrm>
            <a:off x="9579428" y="6356350"/>
            <a:ext cx="1774371"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12911404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Agenda">
    <p:bg>
      <p:bgPr>
        <a:solidFill>
          <a:schemeClr val="tx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D514C6BF-376E-43E8-881D-2E767426990A}"/>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8301" r="28341" b="23071"/>
          <a:stretch/>
        </p:blipFill>
        <p:spPr>
          <a:xfrm>
            <a:off x="4229100" y="0"/>
            <a:ext cx="7962901" cy="6858000"/>
          </a:xfrm>
          <a:prstGeom prst="rect">
            <a:avLst/>
          </a:prstGeom>
        </p:spPr>
      </p:pic>
      <p:sp>
        <p:nvSpPr>
          <p:cNvPr id="2" name="Title 1">
            <a:extLst>
              <a:ext uri="{FF2B5EF4-FFF2-40B4-BE49-F238E27FC236}">
                <a16:creationId xmlns:a16="http://schemas.microsoft.com/office/drawing/2014/main" id="{3F0A9B92-C2D0-466A-A680-A35832C452B3}"/>
              </a:ext>
            </a:extLst>
          </p:cNvPr>
          <p:cNvSpPr>
            <a:spLocks noGrp="1"/>
          </p:cNvSpPr>
          <p:nvPr>
            <p:ph type="title" hasCustomPrompt="1"/>
          </p:nvPr>
        </p:nvSpPr>
        <p:spPr>
          <a:xfrm>
            <a:off x="1333500" y="1020445"/>
            <a:ext cx="2895600" cy="1325563"/>
          </a:xfrm>
        </p:spPr>
        <p:txBody>
          <a:bodyPr anchor="b">
            <a:normAutofit/>
          </a:bodyPr>
          <a:lstStyle>
            <a:lvl1pPr>
              <a:defRPr sz="2800" spc="150" baseline="0">
                <a:solidFill>
                  <a:schemeClr val="bg1"/>
                </a:solidFill>
              </a:defRPr>
            </a:lvl1pPr>
          </a:lstStyle>
          <a:p>
            <a:r>
              <a:rPr lang="en-US" dirty="0"/>
              <a:t>CLICK TO add title</a:t>
            </a:r>
          </a:p>
        </p:txBody>
      </p:sp>
      <p:sp>
        <p:nvSpPr>
          <p:cNvPr id="3" name="Content Placeholder 2">
            <a:extLst>
              <a:ext uri="{FF2B5EF4-FFF2-40B4-BE49-F238E27FC236}">
                <a16:creationId xmlns:a16="http://schemas.microsoft.com/office/drawing/2014/main" id="{2DA41CE6-5A88-4C5C-B2A4-6A5D2153B16F}"/>
              </a:ext>
            </a:extLst>
          </p:cNvPr>
          <p:cNvSpPr>
            <a:spLocks noGrp="1"/>
          </p:cNvSpPr>
          <p:nvPr>
            <p:ph idx="1" hasCustomPrompt="1"/>
          </p:nvPr>
        </p:nvSpPr>
        <p:spPr>
          <a:xfrm>
            <a:off x="1333500" y="2674013"/>
            <a:ext cx="2895600" cy="3269589"/>
          </a:xfrm>
        </p:spPr>
        <p:txBody>
          <a:bodyPr>
            <a:normAutofit/>
          </a:bodyPr>
          <a:lstStyle>
            <a:lvl1pPr marL="0" indent="0">
              <a:lnSpc>
                <a:spcPct val="140000"/>
              </a:lnSpc>
              <a:spcBef>
                <a:spcPts val="1000"/>
              </a:spcBef>
              <a:buNone/>
              <a:defRPr sz="1800">
                <a:solidFill>
                  <a:schemeClr val="bg1"/>
                </a:solidFill>
              </a:defRPr>
            </a:lvl1pPr>
            <a:lvl2pPr marL="457200" indent="0">
              <a:lnSpc>
                <a:spcPct val="140000"/>
              </a:lnSpc>
              <a:spcBef>
                <a:spcPts val="1000"/>
              </a:spcBef>
              <a:buNone/>
              <a:defRPr sz="1800">
                <a:solidFill>
                  <a:schemeClr val="bg1"/>
                </a:solidFill>
              </a:defRPr>
            </a:lvl2pPr>
            <a:lvl3pPr marL="914400" indent="0">
              <a:lnSpc>
                <a:spcPct val="140000"/>
              </a:lnSpc>
              <a:spcBef>
                <a:spcPts val="1000"/>
              </a:spcBef>
              <a:buNone/>
              <a:defRPr sz="1800">
                <a:solidFill>
                  <a:schemeClr val="bg1"/>
                </a:solidFill>
              </a:defRPr>
            </a:lvl3pPr>
            <a:lvl4pPr marL="1371600" indent="0">
              <a:lnSpc>
                <a:spcPct val="140000"/>
              </a:lnSpc>
              <a:spcBef>
                <a:spcPts val="1000"/>
              </a:spcBef>
              <a:buNone/>
              <a:defRPr sz="1800">
                <a:solidFill>
                  <a:schemeClr val="bg1"/>
                </a:solidFill>
              </a:defRPr>
            </a:lvl4pPr>
            <a:lvl5pPr marL="1828800" indent="0">
              <a:lnSpc>
                <a:spcPct val="140000"/>
              </a:lnSpc>
              <a:spcBef>
                <a:spcPts val="1000"/>
              </a:spcBef>
              <a:buNone/>
              <a:defRPr sz="1800">
                <a:solidFill>
                  <a:schemeClr val="bg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7727F11D-8AF8-44D6-A48B-D8C7779B8B08}"/>
              </a:ext>
            </a:extLst>
          </p:cNvPr>
          <p:cNvSpPr>
            <a:spLocks noGrp="1"/>
          </p:cNvSpPr>
          <p:nvPr>
            <p:ph type="ftr" sz="quarter" idx="11"/>
          </p:nvPr>
        </p:nvSpPr>
        <p:spPr>
          <a:xfrm>
            <a:off x="1333500" y="6356349"/>
            <a:ext cx="3819228" cy="365125"/>
          </a:xfrm>
        </p:spPr>
        <p:txBody>
          <a:bodyPr/>
          <a:lstStyle>
            <a:lvl1pPr algn="l">
              <a:defRPr sz="900"/>
            </a:lvl1pPr>
          </a:lstStyle>
          <a:p>
            <a:r>
              <a:rPr lang="en-US" dirty="0"/>
              <a:t>PRESENTATION TITLE</a:t>
            </a:r>
          </a:p>
        </p:txBody>
      </p:sp>
      <p:sp>
        <p:nvSpPr>
          <p:cNvPr id="6" name="Slide Number Placeholder 5">
            <a:extLst>
              <a:ext uri="{FF2B5EF4-FFF2-40B4-BE49-F238E27FC236}">
                <a16:creationId xmlns:a16="http://schemas.microsoft.com/office/drawing/2014/main" id="{658C0879-6B0F-4AF6-A997-EC61DA8964AE}"/>
              </a:ext>
            </a:extLst>
          </p:cNvPr>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9821249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Break 1">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487018"/>
            <a:ext cx="4179570" cy="3377354"/>
          </a:xfrm>
        </p:spPr>
        <p:txBody>
          <a:bodyPr anchor="b">
            <a:noAutofit/>
          </a:bodyPr>
          <a:lstStyle>
            <a:lvl1pPr algn="l">
              <a:defRPr sz="3600" spc="150" baseline="0">
                <a:solidFill>
                  <a:schemeClr val="tx1"/>
                </a:solidFill>
              </a:defRPr>
            </a:lvl1pPr>
          </a:lstStyle>
          <a:p>
            <a:r>
              <a:rPr lang="en-US" dirty="0"/>
              <a:t>CLICK TO add title</a:t>
            </a:r>
          </a:p>
        </p:txBody>
      </p:sp>
      <p:grpSp>
        <p:nvGrpSpPr>
          <p:cNvPr id="4" name="Group 3">
            <a:extLst>
              <a:ext uri="{FF2B5EF4-FFF2-40B4-BE49-F238E27FC236}">
                <a16:creationId xmlns:a16="http://schemas.microsoft.com/office/drawing/2014/main" id="{4A96E214-6A61-C8A7-B1DB-C8C260C13441}"/>
              </a:ext>
              <a:ext uri="{C183D7F6-B498-43B3-948B-1728B52AA6E4}">
                <adec:decorative xmlns:adec="http://schemas.microsoft.com/office/drawing/2017/decorative" val="1"/>
              </a:ext>
            </a:extLst>
          </p:cNvPr>
          <p:cNvGrpSpPr/>
          <p:nvPr userDrawn="1"/>
        </p:nvGrpSpPr>
        <p:grpSpPr>
          <a:xfrm>
            <a:off x="0" y="0"/>
            <a:ext cx="6557818" cy="6858000"/>
            <a:chOff x="0" y="0"/>
            <a:chExt cx="4762501" cy="5186363"/>
          </a:xfrm>
        </p:grpSpPr>
        <p:cxnSp>
          <p:nvCxnSpPr>
            <p:cNvPr id="5" name="Straight Connector 4">
              <a:extLst>
                <a:ext uri="{FF2B5EF4-FFF2-40B4-BE49-F238E27FC236}">
                  <a16:creationId xmlns:a16="http://schemas.microsoft.com/office/drawing/2014/main" id="{A18BC1BC-99D6-D9F4-19F9-AAE722E2AE61}"/>
                </a:ext>
              </a:extLst>
            </p:cNvPr>
            <p:cNvCxnSpPr>
              <a:cxnSpLocks/>
            </p:cNvCxnSpPr>
            <p:nvPr userDrawn="1"/>
          </p:nvCxnSpPr>
          <p:spPr>
            <a:xfrm flipH="1" flipV="1">
              <a:off x="0" y="876300"/>
              <a:ext cx="4762500" cy="16287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816F797-248B-2C75-29B9-DB65A809D47B}"/>
                </a:ext>
              </a:extLst>
            </p:cNvPr>
            <p:cNvCxnSpPr>
              <a:cxnSpLocks/>
            </p:cNvCxnSpPr>
            <p:nvPr userDrawn="1"/>
          </p:nvCxnSpPr>
          <p:spPr>
            <a:xfrm flipH="1" flipV="1">
              <a:off x="2638425" y="0"/>
              <a:ext cx="2124076" cy="51863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2825017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Break 2">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487680"/>
            <a:ext cx="4179570" cy="3376691"/>
          </a:xfrm>
        </p:spPr>
        <p:txBody>
          <a:bodyPr anchor="b">
            <a:noAutofit/>
          </a:bodyPr>
          <a:lstStyle>
            <a:lvl1pPr algn="l">
              <a:defRPr sz="3600" spc="150" baseline="0">
                <a:solidFill>
                  <a:schemeClr val="bg1"/>
                </a:solidFill>
              </a:defRPr>
            </a:lvl1pPr>
          </a:lstStyle>
          <a:p>
            <a:r>
              <a:rPr lang="en-US" dirty="0"/>
              <a:t>CLICK TO add title</a:t>
            </a:r>
          </a:p>
        </p:txBody>
      </p:sp>
      <p:cxnSp>
        <p:nvCxnSpPr>
          <p:cNvPr id="7" name="Straight Connector 6">
            <a:extLst>
              <a:ext uri="{FF2B5EF4-FFF2-40B4-BE49-F238E27FC236}">
                <a16:creationId xmlns:a16="http://schemas.microsoft.com/office/drawing/2014/main" id="{5D8E94DD-0F7B-3F92-58EA-5F06D557BF40}"/>
              </a:ext>
              <a:ext uri="{C183D7F6-B498-43B3-948B-1728B52AA6E4}">
                <adec:decorative xmlns:adec="http://schemas.microsoft.com/office/drawing/2017/decorative" val="1"/>
              </a:ext>
            </a:extLst>
          </p:cNvPr>
          <p:cNvCxnSpPr>
            <a:cxnSpLocks/>
          </p:cNvCxnSpPr>
          <p:nvPr userDrawn="1"/>
        </p:nvCxnSpPr>
        <p:spPr>
          <a:xfrm>
            <a:off x="3990667" y="0"/>
            <a:ext cx="1126278" cy="251229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9" name="Picture Placeholder 8">
            <a:extLst>
              <a:ext uri="{FF2B5EF4-FFF2-40B4-BE49-F238E27FC236}">
                <a16:creationId xmlns:a16="http://schemas.microsoft.com/office/drawing/2014/main" id="{419F5397-34DB-BC88-ADF5-AA470A06FE50}"/>
              </a:ext>
            </a:extLst>
          </p:cNvPr>
          <p:cNvSpPr>
            <a:spLocks noGrp="1"/>
          </p:cNvSpPr>
          <p:nvPr>
            <p:ph type="pic" sz="quarter" idx="10"/>
          </p:nvPr>
        </p:nvSpPr>
        <p:spPr>
          <a:xfrm>
            <a:off x="0" y="-5080"/>
            <a:ext cx="6576291" cy="6872605"/>
          </a:xfrm>
          <a:custGeom>
            <a:avLst/>
            <a:gdLst>
              <a:gd name="connsiteX0" fmla="*/ 0 w 6576291"/>
              <a:gd name="connsiteY0" fmla="*/ 0 h 6867525"/>
              <a:gd name="connsiteX1" fmla="*/ 6576291 w 6576291"/>
              <a:gd name="connsiteY1" fmla="*/ 0 h 6867525"/>
              <a:gd name="connsiteX2" fmla="*/ 6576291 w 6576291"/>
              <a:gd name="connsiteY2" fmla="*/ 6867525 h 6867525"/>
              <a:gd name="connsiteX3" fmla="*/ 0 w 6576291"/>
              <a:gd name="connsiteY3" fmla="*/ 6867525 h 6867525"/>
              <a:gd name="connsiteX4" fmla="*/ 0 w 6576291"/>
              <a:gd name="connsiteY4" fmla="*/ 0 h 6867525"/>
              <a:gd name="connsiteX0" fmla="*/ 0 w 6576291"/>
              <a:gd name="connsiteY0" fmla="*/ 5080 h 6872605"/>
              <a:gd name="connsiteX1" fmla="*/ 3604491 w 6576291"/>
              <a:gd name="connsiteY1" fmla="*/ 0 h 6872605"/>
              <a:gd name="connsiteX2" fmla="*/ 6576291 w 6576291"/>
              <a:gd name="connsiteY2" fmla="*/ 6872605 h 6872605"/>
              <a:gd name="connsiteX3" fmla="*/ 0 w 6576291"/>
              <a:gd name="connsiteY3" fmla="*/ 6872605 h 6872605"/>
              <a:gd name="connsiteX4" fmla="*/ 0 w 6576291"/>
              <a:gd name="connsiteY4" fmla="*/ 5080 h 6872605"/>
              <a:gd name="connsiteX0" fmla="*/ 0 w 6576291"/>
              <a:gd name="connsiteY0" fmla="*/ 0 h 6867525"/>
              <a:gd name="connsiteX1" fmla="*/ 3624811 w 6576291"/>
              <a:gd name="connsiteY1" fmla="*/ 10160 h 6867525"/>
              <a:gd name="connsiteX2" fmla="*/ 6576291 w 6576291"/>
              <a:gd name="connsiteY2" fmla="*/ 6867525 h 6867525"/>
              <a:gd name="connsiteX3" fmla="*/ 0 w 6576291"/>
              <a:gd name="connsiteY3" fmla="*/ 6867525 h 6867525"/>
              <a:gd name="connsiteX4" fmla="*/ 0 w 6576291"/>
              <a:gd name="connsiteY4" fmla="*/ 0 h 6867525"/>
              <a:gd name="connsiteX0" fmla="*/ 0 w 6576291"/>
              <a:gd name="connsiteY0" fmla="*/ 5080 h 6872605"/>
              <a:gd name="connsiteX1" fmla="*/ 3629891 w 6576291"/>
              <a:gd name="connsiteY1" fmla="*/ 0 h 6872605"/>
              <a:gd name="connsiteX2" fmla="*/ 6576291 w 6576291"/>
              <a:gd name="connsiteY2" fmla="*/ 6872605 h 6872605"/>
              <a:gd name="connsiteX3" fmla="*/ 0 w 6576291"/>
              <a:gd name="connsiteY3" fmla="*/ 6872605 h 6872605"/>
              <a:gd name="connsiteX4" fmla="*/ 0 w 6576291"/>
              <a:gd name="connsiteY4" fmla="*/ 5080 h 6872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6291" h="6872605">
                <a:moveTo>
                  <a:pt x="0" y="5080"/>
                </a:moveTo>
                <a:lnTo>
                  <a:pt x="3629891" y="0"/>
                </a:lnTo>
                <a:lnTo>
                  <a:pt x="6576291" y="6872605"/>
                </a:lnTo>
                <a:lnTo>
                  <a:pt x="0" y="6872605"/>
                </a:lnTo>
                <a:lnTo>
                  <a:pt x="0" y="5080"/>
                </a:lnTo>
                <a:close/>
              </a:path>
            </a:pathLst>
          </a:custGeom>
        </p:spPr>
        <p:txBody>
          <a:bodyPr lIns="182880" tIns="182880" bIns="91440">
            <a:normAutofit/>
          </a:bodyPr>
          <a:lstStyle>
            <a:lvl1pPr marL="0" indent="0">
              <a:buNone/>
              <a:defRPr sz="2000">
                <a:solidFill>
                  <a:schemeClr val="bg1"/>
                </a:solidFill>
              </a:defRPr>
            </a:lvl1pPr>
          </a:lstStyle>
          <a:p>
            <a:r>
              <a:rPr lang="en-US" dirty="0"/>
              <a:t>Click icon to add picture</a:t>
            </a:r>
          </a:p>
        </p:txBody>
      </p:sp>
    </p:spTree>
    <p:extLst>
      <p:ext uri="{BB962C8B-B14F-4D97-AF65-F5344CB8AC3E}">
        <p14:creationId xmlns:p14="http://schemas.microsoft.com/office/powerpoint/2010/main" val="37540186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1322318" y="268360"/>
            <a:ext cx="7288282" cy="2121177"/>
          </a:xfrm>
        </p:spPr>
        <p:txBody>
          <a:bodyPr anchor="b">
            <a:normAutofit/>
          </a:bodyPr>
          <a:lstStyle>
            <a:lvl1pPr>
              <a:defRPr lang="en-US" sz="2800" kern="1200" spc="150" baseline="0" dirty="0">
                <a:solidFill>
                  <a:schemeClr val="tx1"/>
                </a:solidFill>
                <a:latin typeface="+mj-lt"/>
                <a:ea typeface="+mj-ea"/>
                <a:cs typeface="+mj-cs"/>
              </a:defRPr>
            </a:lvl1pPr>
          </a:lstStyle>
          <a:p>
            <a:r>
              <a:rPr lang="en-US" dirty="0"/>
              <a:t>CLICK TO add title</a:t>
            </a:r>
          </a:p>
        </p:txBody>
      </p:sp>
      <p:sp>
        <p:nvSpPr>
          <p:cNvPr id="3" name="Content Placeholder 3">
            <a:extLst>
              <a:ext uri="{FF2B5EF4-FFF2-40B4-BE49-F238E27FC236}">
                <a16:creationId xmlns:a16="http://schemas.microsoft.com/office/drawing/2014/main" id="{EAC9D25F-5B3D-F5B2-5D02-C6BC6AA8987B}"/>
              </a:ext>
            </a:extLst>
          </p:cNvPr>
          <p:cNvSpPr>
            <a:spLocks noGrp="1"/>
          </p:cNvSpPr>
          <p:nvPr>
            <p:ph sz="half" idx="2" hasCustomPrompt="1"/>
          </p:nvPr>
        </p:nvSpPr>
        <p:spPr>
          <a:xfrm>
            <a:off x="1322388" y="2763078"/>
            <a:ext cx="7288212" cy="3407051"/>
          </a:xfrm>
        </p:spPr>
        <p:txBody>
          <a:bodyPr>
            <a:normAutofit/>
          </a:bodyPr>
          <a:lstStyle>
            <a:lvl1pPr marL="0" indent="0">
              <a:lnSpc>
                <a:spcPct val="100000"/>
              </a:lnSpc>
              <a:buFont typeface="Arial" panose="020B0604020202020204" pitchFamily="34" charset="0"/>
              <a:buNone/>
              <a:defRPr sz="1800" b="1"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43000" indent="-285750">
              <a:lnSpc>
                <a:spcPct val="100000"/>
              </a:lnSpc>
              <a:spcBef>
                <a:spcPts val="1000"/>
              </a:spcBef>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9" name="Group 8">
            <a:extLst>
              <a:ext uri="{FF2B5EF4-FFF2-40B4-BE49-F238E27FC236}">
                <a16:creationId xmlns:a16="http://schemas.microsoft.com/office/drawing/2014/main" id="{18E16CF1-2502-F2F0-2C27-2DD7979033E2}"/>
              </a:ext>
              <a:ext uri="{C183D7F6-B498-43B3-948B-1728B52AA6E4}">
                <adec:decorative xmlns:adec="http://schemas.microsoft.com/office/drawing/2017/decorative" val="1"/>
              </a:ext>
            </a:extLst>
          </p:cNvPr>
          <p:cNvGrpSpPr/>
          <p:nvPr userDrawn="1"/>
        </p:nvGrpSpPr>
        <p:grpSpPr>
          <a:xfrm>
            <a:off x="9096374" y="-25401"/>
            <a:ext cx="3095625" cy="6883401"/>
            <a:chOff x="9096375" y="-25401"/>
            <a:chExt cx="3095625" cy="6883401"/>
          </a:xfrm>
        </p:grpSpPr>
        <p:cxnSp>
          <p:nvCxnSpPr>
            <p:cNvPr id="10" name="Straight Connector 9">
              <a:extLst>
                <a:ext uri="{FF2B5EF4-FFF2-40B4-BE49-F238E27FC236}">
                  <a16:creationId xmlns:a16="http://schemas.microsoft.com/office/drawing/2014/main" id="{6322A6FB-333C-65AE-23D8-08BCEA174D43}"/>
                </a:ext>
              </a:extLst>
            </p:cNvPr>
            <p:cNvCxnSpPr/>
            <p:nvPr userDrawn="1"/>
          </p:nvCxnSpPr>
          <p:spPr>
            <a:xfrm>
              <a:off x="9096375" y="1497012"/>
              <a:ext cx="30956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162BB247-4598-A983-DEBF-6F042C1DB0BC}"/>
                </a:ext>
              </a:extLst>
            </p:cNvPr>
            <p:cNvCxnSpPr>
              <a:cxnSpLocks/>
            </p:cNvCxnSpPr>
            <p:nvPr userDrawn="1"/>
          </p:nvCxnSpPr>
          <p:spPr>
            <a:xfrm flipH="1">
              <a:off x="9381744" y="-25401"/>
              <a:ext cx="2810256" cy="68834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2" name="Straight Connector 11">
            <a:extLst>
              <a:ext uri="{FF2B5EF4-FFF2-40B4-BE49-F238E27FC236}">
                <a16:creationId xmlns:a16="http://schemas.microsoft.com/office/drawing/2014/main" id="{34E84FEE-D475-A71D-7996-5925602ECF9A}"/>
              </a:ext>
              <a:ext uri="{C183D7F6-B498-43B3-948B-1728B52AA6E4}">
                <adec:decorative xmlns:adec="http://schemas.microsoft.com/office/drawing/2017/decorative" val="1"/>
              </a:ext>
            </a:extLst>
          </p:cNvPr>
          <p:cNvCxnSpPr>
            <a:cxnSpLocks/>
          </p:cNvCxnSpPr>
          <p:nvPr userDrawn="1"/>
        </p:nvCxnSpPr>
        <p:spPr>
          <a:xfrm rot="10800000" flipH="1">
            <a:off x="-1" y="-25403"/>
            <a:ext cx="1210573" cy="204816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Footer Placeholder 4">
            <a:extLst>
              <a:ext uri="{FF2B5EF4-FFF2-40B4-BE49-F238E27FC236}">
                <a16:creationId xmlns:a16="http://schemas.microsoft.com/office/drawing/2014/main" id="{7459776D-4049-CB00-C321-0627C169BC51}"/>
              </a:ext>
            </a:extLst>
          </p:cNvPr>
          <p:cNvSpPr>
            <a:spLocks noGrp="1"/>
          </p:cNvSpPr>
          <p:nvPr>
            <p:ph type="ftr" sz="quarter" idx="11"/>
          </p:nvPr>
        </p:nvSpPr>
        <p:spPr>
          <a:xfrm>
            <a:off x="1333500" y="6356349"/>
            <a:ext cx="3819228" cy="365125"/>
          </a:xfrm>
        </p:spPr>
        <p:txBody>
          <a:bodyPr/>
          <a:lstStyle>
            <a:lvl1pPr algn="l">
              <a:defRPr sz="900"/>
            </a:lvl1pPr>
          </a:lstStyle>
          <a:p>
            <a:r>
              <a:rPr lang="en-US" dirty="0"/>
              <a:t>PRESENTATION TITLE</a:t>
            </a:r>
          </a:p>
        </p:txBody>
      </p:sp>
      <p:sp>
        <p:nvSpPr>
          <p:cNvPr id="16" name="Slide Number Placeholder 5">
            <a:extLst>
              <a:ext uri="{FF2B5EF4-FFF2-40B4-BE49-F238E27FC236}">
                <a16:creationId xmlns:a16="http://schemas.microsoft.com/office/drawing/2014/main" id="{EDE114AF-34C6-A062-7340-858BC27DA264}"/>
              </a:ext>
            </a:extLst>
          </p:cNvPr>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42497359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Break 3">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406400"/>
            <a:ext cx="4179570" cy="3457971"/>
          </a:xfrm>
        </p:spPr>
        <p:txBody>
          <a:bodyPr anchor="b">
            <a:noAutofit/>
          </a:bodyPr>
          <a:lstStyle>
            <a:lvl1pPr algn="l">
              <a:defRPr sz="3600" spc="150" baseline="0">
                <a:solidFill>
                  <a:schemeClr val="bg1"/>
                </a:solidFill>
              </a:defRPr>
            </a:lvl1pPr>
          </a:lstStyle>
          <a:p>
            <a:r>
              <a:rPr lang="en-US" dirty="0"/>
              <a:t>CLICK TO add title</a:t>
            </a:r>
          </a:p>
        </p:txBody>
      </p:sp>
      <p:pic>
        <p:nvPicPr>
          <p:cNvPr id="4" name="Graphic 3">
            <a:extLst>
              <a:ext uri="{FF2B5EF4-FFF2-40B4-BE49-F238E27FC236}">
                <a16:creationId xmlns:a16="http://schemas.microsoft.com/office/drawing/2014/main" id="{5E045004-3604-59DC-13E0-7A0B2DF78C4E}"/>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828675"/>
            <a:ext cx="5876925" cy="5200650"/>
          </a:xfrm>
          <a:prstGeom prst="rect">
            <a:avLst/>
          </a:prstGeom>
        </p:spPr>
      </p:pic>
    </p:spTree>
    <p:extLst>
      <p:ext uri="{BB962C8B-B14F-4D97-AF65-F5344CB8AC3E}">
        <p14:creationId xmlns:p14="http://schemas.microsoft.com/office/powerpoint/2010/main" val="4403296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1">
    <p:bg>
      <p:bgPr>
        <a:solidFill>
          <a:schemeClr val="accent1"/>
        </a:solidFill>
        <a:effectLst/>
      </p:bgPr>
    </p:bg>
    <p:spTree>
      <p:nvGrpSpPr>
        <p:cNvPr id="1" name=""/>
        <p:cNvGrpSpPr/>
        <p:nvPr/>
      </p:nvGrpSpPr>
      <p:grpSpPr>
        <a:xfrm>
          <a:off x="0" y="0"/>
          <a:ext cx="0" cy="0"/>
          <a:chOff x="0" y="0"/>
          <a:chExt cx="0" cy="0"/>
        </a:xfrm>
      </p:grpSpPr>
      <p:pic>
        <p:nvPicPr>
          <p:cNvPr id="10" name="Graphic 9">
            <a:extLst>
              <a:ext uri="{FF2B5EF4-FFF2-40B4-BE49-F238E27FC236}">
                <a16:creationId xmlns:a16="http://schemas.microsoft.com/office/drawing/2014/main" id="{955F7B05-9431-1FBA-415D-6CF2DF562B97}"/>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9434" t="20278" b="22673"/>
          <a:stretch/>
        </p:blipFill>
        <p:spPr>
          <a:xfrm>
            <a:off x="25785" y="0"/>
            <a:ext cx="4093633" cy="3912394"/>
          </a:xfrm>
          <a:prstGeom prst="rect">
            <a:avLst/>
          </a:prstGeom>
        </p:spPr>
      </p:pic>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2933700" y="568961"/>
            <a:ext cx="8420100" cy="1780860"/>
          </a:xfrm>
        </p:spPr>
        <p:txBody>
          <a:bodyPr anchor="b">
            <a:normAutofit/>
          </a:bodyPr>
          <a:lstStyle>
            <a:lvl1pPr>
              <a:defRPr lang="en-US" sz="2800" kern="1200" spc="150" baseline="0" dirty="0">
                <a:solidFill>
                  <a:schemeClr val="tx1"/>
                </a:solidFill>
                <a:latin typeface="+mj-lt"/>
                <a:ea typeface="+mj-ea"/>
                <a:cs typeface="+mj-cs"/>
              </a:defRPr>
            </a:lvl1pPr>
          </a:lstStyle>
          <a:p>
            <a:r>
              <a:rPr lang="en-US" dirty="0"/>
              <a:t>CLICK TO add title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933700" y="2797255"/>
            <a:ext cx="3924300" cy="464499"/>
          </a:xfrm>
        </p:spPr>
        <p:txBody>
          <a:bodyPr anchor="t">
            <a:norm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7" name="Content Placeholder 3">
            <a:extLst>
              <a:ext uri="{FF2B5EF4-FFF2-40B4-BE49-F238E27FC236}">
                <a16:creationId xmlns:a16="http://schemas.microsoft.com/office/drawing/2014/main" id="{07FF22E3-5928-787E-B062-FA18127D3BD9}"/>
              </a:ext>
            </a:extLst>
          </p:cNvPr>
          <p:cNvSpPr>
            <a:spLocks noGrp="1"/>
          </p:cNvSpPr>
          <p:nvPr>
            <p:ph sz="half" idx="13" hasCustomPrompt="1"/>
          </p:nvPr>
        </p:nvSpPr>
        <p:spPr>
          <a:xfrm>
            <a:off x="2933700" y="3251596"/>
            <a:ext cx="3943627" cy="3234264"/>
          </a:xfrm>
        </p:spPr>
        <p:txBody>
          <a:bodyPr tIns="0">
            <a:normAutofit/>
          </a:bodyPr>
          <a:lstStyle>
            <a:lvl1pPr marL="0" indent="0">
              <a:lnSpc>
                <a:spcPct val="100000"/>
              </a:lnSpc>
              <a:buFont typeface="Arial" panose="020B0604020202020204" pitchFamily="34" charset="0"/>
              <a:buNone/>
              <a:defRPr sz="1800" b="0"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43000" indent="-285750">
              <a:lnSpc>
                <a:spcPct val="100000"/>
              </a:lnSpc>
              <a:spcBef>
                <a:spcPts val="1000"/>
              </a:spcBef>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7410173" y="2797255"/>
            <a:ext cx="3943627" cy="464499"/>
          </a:xfrm>
        </p:spPr>
        <p:txBody>
          <a:bodyPr anchor="t">
            <a:norm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9" name="Content Placeholder 3">
            <a:extLst>
              <a:ext uri="{FF2B5EF4-FFF2-40B4-BE49-F238E27FC236}">
                <a16:creationId xmlns:a16="http://schemas.microsoft.com/office/drawing/2014/main" id="{178E4D0B-96F1-45F3-6B2A-5FA31A37257F}"/>
              </a:ext>
            </a:extLst>
          </p:cNvPr>
          <p:cNvSpPr>
            <a:spLocks noGrp="1"/>
          </p:cNvSpPr>
          <p:nvPr>
            <p:ph sz="half" idx="14" hasCustomPrompt="1"/>
          </p:nvPr>
        </p:nvSpPr>
        <p:spPr>
          <a:xfrm>
            <a:off x="7410173" y="3251595"/>
            <a:ext cx="3943627" cy="3234264"/>
          </a:xfrm>
        </p:spPr>
        <p:txBody>
          <a:bodyPr tIns="0">
            <a:normAutofit/>
          </a:bodyPr>
          <a:lstStyle>
            <a:lvl1pPr marL="0" indent="0">
              <a:lnSpc>
                <a:spcPct val="100000"/>
              </a:lnSpc>
              <a:buFont typeface="Arial" panose="020B0604020202020204" pitchFamily="34" charset="0"/>
              <a:buNone/>
              <a:defRPr sz="1800" b="0"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43000" indent="-285750">
              <a:lnSpc>
                <a:spcPct val="100000"/>
              </a:lnSpc>
              <a:spcBef>
                <a:spcPts val="1000"/>
              </a:spcBef>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Footer Placeholder 4">
            <a:extLst>
              <a:ext uri="{FF2B5EF4-FFF2-40B4-BE49-F238E27FC236}">
                <a16:creationId xmlns:a16="http://schemas.microsoft.com/office/drawing/2014/main" id="{5F41582C-9AD2-F126-40F3-D43E77D158C8}"/>
              </a:ext>
            </a:extLst>
          </p:cNvPr>
          <p:cNvSpPr>
            <a:spLocks noGrp="1"/>
          </p:cNvSpPr>
          <p:nvPr>
            <p:ph type="ftr" sz="quarter" idx="11"/>
          </p:nvPr>
        </p:nvSpPr>
        <p:spPr>
          <a:xfrm>
            <a:off x="2969260" y="6356349"/>
            <a:ext cx="3819228" cy="365125"/>
          </a:xfrm>
        </p:spPr>
        <p:txBody>
          <a:bodyPr/>
          <a:lstStyle>
            <a:lvl1pPr algn="l">
              <a:defRPr sz="900"/>
            </a:lvl1pPr>
          </a:lstStyle>
          <a:p>
            <a:r>
              <a:rPr lang="en-US" dirty="0"/>
              <a:t>PRESENTATION TITLE</a:t>
            </a:r>
          </a:p>
        </p:txBody>
      </p:sp>
      <p:sp>
        <p:nvSpPr>
          <p:cNvPr id="14" name="Slide Number Placeholder 5">
            <a:extLst>
              <a:ext uri="{FF2B5EF4-FFF2-40B4-BE49-F238E27FC236}">
                <a16:creationId xmlns:a16="http://schemas.microsoft.com/office/drawing/2014/main" id="{341F76B1-7BEF-7A88-1394-1164BFF082E5}"/>
              </a:ext>
            </a:extLst>
          </p:cNvPr>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2840127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2">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341120" y="558801"/>
            <a:ext cx="9953308" cy="1780860"/>
          </a:xfrm>
        </p:spPr>
        <p:txBody>
          <a:bodyPr anchor="b">
            <a:normAutofit/>
          </a:bodyPr>
          <a:lstStyle>
            <a:lvl1pPr>
              <a:defRPr lang="en-US" sz="2800" kern="1200" spc="150" baseline="0" dirty="0">
                <a:solidFill>
                  <a:schemeClr val="tx1"/>
                </a:solidFill>
                <a:latin typeface="+mj-lt"/>
                <a:ea typeface="+mj-ea"/>
                <a:cs typeface="+mj-cs"/>
              </a:defRPr>
            </a:lvl1pPr>
          </a:lstStyle>
          <a:p>
            <a:r>
              <a:rPr lang="en-US" dirty="0"/>
              <a:t>CLICK TO add title</a:t>
            </a:r>
          </a:p>
        </p:txBody>
      </p:sp>
      <p:grpSp>
        <p:nvGrpSpPr>
          <p:cNvPr id="10" name="Group 9">
            <a:extLst>
              <a:ext uri="{FF2B5EF4-FFF2-40B4-BE49-F238E27FC236}">
                <a16:creationId xmlns:a16="http://schemas.microsoft.com/office/drawing/2014/main" id="{6A217F83-0BDB-C70B-29FE-2651DE191533}"/>
              </a:ext>
              <a:ext uri="{C183D7F6-B498-43B3-948B-1728B52AA6E4}">
                <adec:decorative xmlns:adec="http://schemas.microsoft.com/office/drawing/2017/decorative" val="1"/>
              </a:ext>
            </a:extLst>
          </p:cNvPr>
          <p:cNvGrpSpPr/>
          <p:nvPr userDrawn="1"/>
        </p:nvGrpSpPr>
        <p:grpSpPr>
          <a:xfrm>
            <a:off x="4429817" y="0"/>
            <a:ext cx="7762183" cy="2754814"/>
            <a:chOff x="7334250" y="0"/>
            <a:chExt cx="4857750" cy="1724025"/>
          </a:xfrm>
        </p:grpSpPr>
        <p:cxnSp>
          <p:nvCxnSpPr>
            <p:cNvPr id="11" name="Straight Connector 10">
              <a:extLst>
                <a:ext uri="{FF2B5EF4-FFF2-40B4-BE49-F238E27FC236}">
                  <a16:creationId xmlns:a16="http://schemas.microsoft.com/office/drawing/2014/main" id="{E0C62368-3F79-C078-7086-B23D2F5A09F8}"/>
                </a:ext>
              </a:extLst>
            </p:cNvPr>
            <p:cNvCxnSpPr/>
            <p:nvPr userDrawn="1"/>
          </p:nvCxnSpPr>
          <p:spPr>
            <a:xfrm flipH="1" flipV="1">
              <a:off x="7334250" y="0"/>
              <a:ext cx="485775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609BDD71-BF2E-BDB0-A625-D8371AEA1CAB}"/>
                </a:ext>
              </a:extLst>
            </p:cNvPr>
            <p:cNvCxnSpPr>
              <a:cxnSpLocks/>
            </p:cNvCxnSpPr>
            <p:nvPr userDrawn="1"/>
          </p:nvCxnSpPr>
          <p:spPr>
            <a:xfrm>
              <a:off x="11487150" y="0"/>
              <a:ext cx="704850" cy="17240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5" name="Text Placeholder 2">
            <a:extLst>
              <a:ext uri="{FF2B5EF4-FFF2-40B4-BE49-F238E27FC236}">
                <a16:creationId xmlns:a16="http://schemas.microsoft.com/office/drawing/2014/main" id="{83354B96-CD25-BE1C-8CA2-3825F820B759}"/>
              </a:ext>
            </a:extLst>
          </p:cNvPr>
          <p:cNvSpPr>
            <a:spLocks noGrp="1"/>
          </p:cNvSpPr>
          <p:nvPr>
            <p:ph type="body" idx="1" hasCustomPrompt="1"/>
          </p:nvPr>
        </p:nvSpPr>
        <p:spPr>
          <a:xfrm>
            <a:off x="1341120" y="2960877"/>
            <a:ext cx="2722880" cy="351284"/>
          </a:xfrm>
        </p:spPr>
        <p:txBody>
          <a:bodyPr anchor="t">
            <a:norm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5" name="Content Placeholder 3">
            <a:extLst>
              <a:ext uri="{FF2B5EF4-FFF2-40B4-BE49-F238E27FC236}">
                <a16:creationId xmlns:a16="http://schemas.microsoft.com/office/drawing/2014/main" id="{CDD81865-54C7-7674-4B2E-041D05C1D146}"/>
              </a:ext>
            </a:extLst>
          </p:cNvPr>
          <p:cNvSpPr>
            <a:spLocks noGrp="1"/>
          </p:cNvSpPr>
          <p:nvPr>
            <p:ph sz="half" idx="15" hasCustomPrompt="1"/>
          </p:nvPr>
        </p:nvSpPr>
        <p:spPr>
          <a:xfrm>
            <a:off x="1341120" y="3392035"/>
            <a:ext cx="2722880" cy="2907164"/>
          </a:xfrm>
        </p:spPr>
        <p:txBody>
          <a:bodyPr tIns="0">
            <a:normAutofit/>
          </a:bodyPr>
          <a:lstStyle>
            <a:lvl1pPr marL="283464" indent="-283464">
              <a:lnSpc>
                <a:spcPct val="100000"/>
              </a:lnSpc>
              <a:buFont typeface="+mj-lt"/>
              <a:buAutoNum type="arabicPeriod"/>
              <a:defRPr sz="1800" b="0" spc="50" baseline="0"/>
            </a:lvl1pPr>
            <a:lvl2pPr marL="566928" indent="-342900">
              <a:lnSpc>
                <a:spcPct val="100000"/>
              </a:lnSpc>
              <a:spcBef>
                <a:spcPts val="1000"/>
              </a:spcBef>
              <a:buFont typeface="+mj-lt"/>
              <a:buAutoNum type="alphaLcPeriod"/>
              <a:defRPr sz="1800" spc="50" baseline="0"/>
            </a:lvl2pPr>
            <a:lvl3pPr marL="850392" indent="-342900">
              <a:lnSpc>
                <a:spcPct val="100000"/>
              </a:lnSpc>
              <a:spcBef>
                <a:spcPts val="1000"/>
              </a:spcBef>
              <a:buFont typeface="+mj-lt"/>
              <a:buAutoNum type="arabicParenR"/>
              <a:defRPr sz="1800" spc="50" baseline="0"/>
            </a:lvl3pPr>
            <a:lvl4pPr marL="1042416" indent="-342900">
              <a:lnSpc>
                <a:spcPct val="100000"/>
              </a:lnSpc>
              <a:spcBef>
                <a:spcPts val="1000"/>
              </a:spcBef>
              <a:buFont typeface="+mj-lt"/>
              <a:buAutoNum type="alphaLcParenR"/>
              <a:defRPr sz="1800" spc="50" baseline="0"/>
            </a:lvl4pPr>
            <a:lvl5pPr marL="1074420" indent="-400050">
              <a:lnSpc>
                <a:spcPct val="100000"/>
              </a:lnSpc>
              <a:spcBef>
                <a:spcPts val="1000"/>
              </a:spcBef>
              <a:buFont typeface="+mj-lt"/>
              <a:buAutoNum type="romanLcPeriod"/>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17" name="Text Placeholder 2">
            <a:extLst>
              <a:ext uri="{FF2B5EF4-FFF2-40B4-BE49-F238E27FC236}">
                <a16:creationId xmlns:a16="http://schemas.microsoft.com/office/drawing/2014/main" id="{6F39BA57-7F1C-623F-BC7F-B689C5AC33EA}"/>
              </a:ext>
            </a:extLst>
          </p:cNvPr>
          <p:cNvSpPr>
            <a:spLocks noGrp="1"/>
          </p:cNvSpPr>
          <p:nvPr>
            <p:ph type="body" idx="10" hasCustomPrompt="1"/>
          </p:nvPr>
        </p:nvSpPr>
        <p:spPr>
          <a:xfrm>
            <a:off x="4754881" y="2960877"/>
            <a:ext cx="5516880" cy="351284"/>
          </a:xfrm>
        </p:spPr>
        <p:txBody>
          <a:bodyPr anchor="t">
            <a:norm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3" name="Content Placeholder 3">
            <a:extLst>
              <a:ext uri="{FF2B5EF4-FFF2-40B4-BE49-F238E27FC236}">
                <a16:creationId xmlns:a16="http://schemas.microsoft.com/office/drawing/2014/main" id="{94BF07A4-5A33-0B3C-A378-AB2435F1D5FF}"/>
              </a:ext>
            </a:extLst>
          </p:cNvPr>
          <p:cNvSpPr>
            <a:spLocks noGrp="1"/>
          </p:cNvSpPr>
          <p:nvPr>
            <p:ph sz="half" idx="14" hasCustomPrompt="1"/>
          </p:nvPr>
        </p:nvSpPr>
        <p:spPr>
          <a:xfrm>
            <a:off x="4754881" y="3324859"/>
            <a:ext cx="5506720" cy="3031489"/>
          </a:xfrm>
        </p:spPr>
        <p:txBody>
          <a:bodyPr tIns="0">
            <a:normAutofit/>
          </a:bodyPr>
          <a:lstStyle>
            <a:lvl1pPr marL="0" indent="0">
              <a:lnSpc>
                <a:spcPct val="100000"/>
              </a:lnSpc>
              <a:buFont typeface="Arial" panose="020B0604020202020204" pitchFamily="34" charset="0"/>
              <a:buNone/>
              <a:defRPr sz="1800" b="0"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43000" indent="-285750">
              <a:lnSpc>
                <a:spcPct val="100000"/>
              </a:lnSpc>
              <a:spcBef>
                <a:spcPts val="1000"/>
              </a:spcBef>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Footer Placeholder 4">
            <a:extLst>
              <a:ext uri="{FF2B5EF4-FFF2-40B4-BE49-F238E27FC236}">
                <a16:creationId xmlns:a16="http://schemas.microsoft.com/office/drawing/2014/main" id="{63DC63A6-41FE-6C2D-9A53-0AE4A6DBF39B}"/>
              </a:ext>
            </a:extLst>
          </p:cNvPr>
          <p:cNvSpPr>
            <a:spLocks noGrp="1"/>
          </p:cNvSpPr>
          <p:nvPr>
            <p:ph type="ftr" sz="quarter" idx="12"/>
          </p:nvPr>
        </p:nvSpPr>
        <p:spPr>
          <a:xfrm>
            <a:off x="1333500" y="6356349"/>
            <a:ext cx="3819228" cy="365125"/>
          </a:xfrm>
        </p:spPr>
        <p:txBody>
          <a:bodyPr/>
          <a:lstStyle>
            <a:lvl1pPr algn="l">
              <a:defRPr sz="900"/>
            </a:lvl1pPr>
          </a:lstStyle>
          <a:p>
            <a:r>
              <a:rPr lang="en-US" dirty="0"/>
              <a:t>PRESENTATION TITLE</a:t>
            </a:r>
          </a:p>
        </p:txBody>
      </p:sp>
      <p:sp>
        <p:nvSpPr>
          <p:cNvPr id="20" name="Slide Number Placeholder 5">
            <a:extLst>
              <a:ext uri="{FF2B5EF4-FFF2-40B4-BE49-F238E27FC236}">
                <a16:creationId xmlns:a16="http://schemas.microsoft.com/office/drawing/2014/main" id="{0B5130EC-B05B-5489-FBEC-DBEB6D1E737D}"/>
              </a:ext>
            </a:extLst>
          </p:cNvPr>
          <p:cNvSpPr>
            <a:spLocks noGrp="1"/>
          </p:cNvSpPr>
          <p:nvPr>
            <p:ph type="sldNum" sz="quarter" idx="13"/>
          </p:nvPr>
        </p:nvSpPr>
        <p:spPr>
          <a:xfrm>
            <a:off x="10373350" y="6356349"/>
            <a:ext cx="987552"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21120855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3B2CC92D-F90A-CB67-4860-D6939AC29566}"/>
              </a:ext>
              <a:ext uri="{C183D7F6-B498-43B3-948B-1728B52AA6E4}">
                <adec:decorative xmlns:adec="http://schemas.microsoft.com/office/drawing/2017/decorative" val="1"/>
              </a:ext>
            </a:extLst>
          </p:cNvPr>
          <p:cNvCxnSpPr>
            <a:cxnSpLocks/>
          </p:cNvCxnSpPr>
          <p:nvPr userDrawn="1"/>
        </p:nvCxnSpPr>
        <p:spPr>
          <a:xfrm flipH="1" flipV="1">
            <a:off x="3094182" y="0"/>
            <a:ext cx="1745673" cy="389774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5476874" y="1671639"/>
            <a:ext cx="5884027" cy="1204912"/>
          </a:xfrm>
        </p:spPr>
        <p:txBody>
          <a:bodyPr anchor="b">
            <a:normAutofit/>
          </a:bodyPr>
          <a:lstStyle>
            <a:lvl1pPr>
              <a:defRPr lang="en-US" sz="2800" kern="1200" spc="150" baseline="0" dirty="0">
                <a:solidFill>
                  <a:schemeClr val="tx1"/>
                </a:solidFill>
                <a:latin typeface="+mj-lt"/>
                <a:ea typeface="+mj-ea"/>
                <a:cs typeface="+mj-cs"/>
              </a:defRPr>
            </a:lvl1pPr>
          </a:lstStyle>
          <a:p>
            <a:r>
              <a:rPr lang="en-US" dirty="0"/>
              <a:t>CLICK TO add title</a:t>
            </a:r>
          </a:p>
        </p:txBody>
      </p:sp>
      <p:sp>
        <p:nvSpPr>
          <p:cNvPr id="13" name="Picture Placeholder 12">
            <a:extLst>
              <a:ext uri="{FF2B5EF4-FFF2-40B4-BE49-F238E27FC236}">
                <a16:creationId xmlns:a16="http://schemas.microsoft.com/office/drawing/2014/main" id="{4C376638-5C5B-8E5B-0C26-8F63B98EA417}"/>
              </a:ext>
            </a:extLst>
          </p:cNvPr>
          <p:cNvSpPr>
            <a:spLocks noGrp="1"/>
          </p:cNvSpPr>
          <p:nvPr>
            <p:ph type="pic" sz="quarter" idx="13"/>
          </p:nvPr>
        </p:nvSpPr>
        <p:spPr>
          <a:xfrm>
            <a:off x="-28230" y="-9144"/>
            <a:ext cx="5481955" cy="6876288"/>
          </a:xfrm>
          <a:custGeom>
            <a:avLst/>
            <a:gdLst>
              <a:gd name="connsiteX0" fmla="*/ 0 w 5476875"/>
              <a:gd name="connsiteY0" fmla="*/ 0 h 6858000"/>
              <a:gd name="connsiteX1" fmla="*/ 5476875 w 5476875"/>
              <a:gd name="connsiteY1" fmla="*/ 0 h 6858000"/>
              <a:gd name="connsiteX2" fmla="*/ 5476875 w 5476875"/>
              <a:gd name="connsiteY2" fmla="*/ 6858000 h 6858000"/>
              <a:gd name="connsiteX3" fmla="*/ 0 w 5476875"/>
              <a:gd name="connsiteY3" fmla="*/ 6858000 h 6858000"/>
              <a:gd name="connsiteX4" fmla="*/ 0 w 5476875"/>
              <a:gd name="connsiteY4" fmla="*/ 0 h 6858000"/>
              <a:gd name="connsiteX0" fmla="*/ 0 w 5476875"/>
              <a:gd name="connsiteY0" fmla="*/ 0 h 6858000"/>
              <a:gd name="connsiteX1" fmla="*/ 2520315 w 5476875"/>
              <a:gd name="connsiteY1" fmla="*/ 0 h 6858000"/>
              <a:gd name="connsiteX2" fmla="*/ 5476875 w 5476875"/>
              <a:gd name="connsiteY2" fmla="*/ 6858000 h 6858000"/>
              <a:gd name="connsiteX3" fmla="*/ 0 w 5476875"/>
              <a:gd name="connsiteY3" fmla="*/ 6858000 h 6858000"/>
              <a:gd name="connsiteX4" fmla="*/ 0 w 5476875"/>
              <a:gd name="connsiteY4" fmla="*/ 0 h 6858000"/>
              <a:gd name="connsiteX0" fmla="*/ 5080 w 5481955"/>
              <a:gd name="connsiteY0" fmla="*/ 0 h 6858000"/>
              <a:gd name="connsiteX1" fmla="*/ 2525395 w 5481955"/>
              <a:gd name="connsiteY1" fmla="*/ 0 h 6858000"/>
              <a:gd name="connsiteX2" fmla="*/ 5481955 w 5481955"/>
              <a:gd name="connsiteY2" fmla="*/ 6858000 h 6858000"/>
              <a:gd name="connsiteX3" fmla="*/ 5080 w 5481955"/>
              <a:gd name="connsiteY3" fmla="*/ 6858000 h 6858000"/>
              <a:gd name="connsiteX4" fmla="*/ 0 w 5481955"/>
              <a:gd name="connsiteY4" fmla="*/ 4805680 h 6858000"/>
              <a:gd name="connsiteX5" fmla="*/ 5080 w 5481955"/>
              <a:gd name="connsiteY5" fmla="*/ 0 h 685800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805680 h 6863080"/>
              <a:gd name="connsiteX5" fmla="*/ 5080 w 5481955"/>
              <a:gd name="connsiteY5" fmla="*/ 0 h 686308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805680 h 6863080"/>
              <a:gd name="connsiteX5" fmla="*/ 5080 w 5481955"/>
              <a:gd name="connsiteY5" fmla="*/ 0 h 686308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805680 h 6863080"/>
              <a:gd name="connsiteX5" fmla="*/ 5080 w 5481955"/>
              <a:gd name="connsiteY5" fmla="*/ 0 h 686308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759960 h 6863080"/>
              <a:gd name="connsiteX5" fmla="*/ 5080 w 5481955"/>
              <a:gd name="connsiteY5" fmla="*/ 0 h 686308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759960 h 6863080"/>
              <a:gd name="connsiteX5" fmla="*/ 5080 w 5481955"/>
              <a:gd name="connsiteY5" fmla="*/ 0 h 6863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81955" h="6863080">
                <a:moveTo>
                  <a:pt x="5080" y="0"/>
                </a:moveTo>
                <a:lnTo>
                  <a:pt x="2525395" y="0"/>
                </a:lnTo>
                <a:lnTo>
                  <a:pt x="5481955" y="6858000"/>
                </a:lnTo>
                <a:lnTo>
                  <a:pt x="899160" y="6863080"/>
                </a:lnTo>
                <a:cubicBezTo>
                  <a:pt x="506307" y="5933440"/>
                  <a:pt x="413173" y="5720080"/>
                  <a:pt x="0" y="4759960"/>
                </a:cubicBezTo>
                <a:cubicBezTo>
                  <a:pt x="1693" y="3158067"/>
                  <a:pt x="3387" y="1601893"/>
                  <a:pt x="5080" y="0"/>
                </a:cubicBezTo>
                <a:close/>
              </a:path>
            </a:pathLst>
          </a:custGeom>
        </p:spPr>
        <p:txBody>
          <a:bodyPr lIns="274320" tIns="91440" bIns="91440">
            <a:normAutofit/>
          </a:bodyPr>
          <a:lstStyle>
            <a:lvl1pPr marL="0" indent="0" algn="l">
              <a:buNone/>
              <a:defRPr sz="2000">
                <a:solidFill>
                  <a:schemeClr val="tx1"/>
                </a:solidFill>
              </a:defRPr>
            </a:lvl1pPr>
          </a:lstStyle>
          <a:p>
            <a:r>
              <a:rPr lang="en-US" dirty="0"/>
              <a:t>Click icon to add picture</a:t>
            </a:r>
          </a:p>
        </p:txBody>
      </p:sp>
      <p:sp>
        <p:nvSpPr>
          <p:cNvPr id="4" name="Footer Placeholder 4">
            <a:extLst>
              <a:ext uri="{FF2B5EF4-FFF2-40B4-BE49-F238E27FC236}">
                <a16:creationId xmlns:a16="http://schemas.microsoft.com/office/drawing/2014/main" id="{04569D00-2037-2A8D-943B-22FAC1C0B690}"/>
              </a:ext>
            </a:extLst>
          </p:cNvPr>
          <p:cNvSpPr>
            <a:spLocks noGrp="1"/>
          </p:cNvSpPr>
          <p:nvPr>
            <p:ph type="ftr" sz="quarter" idx="11"/>
          </p:nvPr>
        </p:nvSpPr>
        <p:spPr>
          <a:xfrm>
            <a:off x="825500" y="6356349"/>
            <a:ext cx="3819228" cy="365125"/>
          </a:xfrm>
        </p:spPr>
        <p:txBody>
          <a:bodyPr/>
          <a:lstStyle>
            <a:lvl1pPr algn="l">
              <a:defRPr sz="900"/>
            </a:lvl1pPr>
          </a:lstStyle>
          <a:p>
            <a:r>
              <a:rPr lang="en-US" dirty="0"/>
              <a:t>PRESENTATION TITLE</a:t>
            </a:r>
          </a:p>
        </p:txBody>
      </p:sp>
      <p:sp>
        <p:nvSpPr>
          <p:cNvPr id="5" name="Slide Number Placeholder 5">
            <a:extLst>
              <a:ext uri="{FF2B5EF4-FFF2-40B4-BE49-F238E27FC236}">
                <a16:creationId xmlns:a16="http://schemas.microsoft.com/office/drawing/2014/main" id="{75967A9D-0B53-4F3F-0872-495C23A33235}"/>
              </a:ext>
            </a:extLst>
          </p:cNvPr>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pPr/>
              <a:t>‹#›</a:t>
            </a:fld>
            <a:endParaRPr lang="en-US" dirty="0"/>
          </a:p>
        </p:txBody>
      </p:sp>
      <p:sp>
        <p:nvSpPr>
          <p:cNvPr id="8" name="Content Placeholder 3">
            <a:extLst>
              <a:ext uri="{FF2B5EF4-FFF2-40B4-BE49-F238E27FC236}">
                <a16:creationId xmlns:a16="http://schemas.microsoft.com/office/drawing/2014/main" id="{643B0E9A-A777-8745-6A36-0A79CB5E036B}"/>
              </a:ext>
            </a:extLst>
          </p:cNvPr>
          <p:cNvSpPr>
            <a:spLocks noGrp="1"/>
          </p:cNvSpPr>
          <p:nvPr>
            <p:ph sz="half" idx="14" hasCustomPrompt="1"/>
          </p:nvPr>
        </p:nvSpPr>
        <p:spPr>
          <a:xfrm>
            <a:off x="5453725" y="3660774"/>
            <a:ext cx="5907176" cy="2536826"/>
          </a:xfrm>
        </p:spPr>
        <p:txBody>
          <a:bodyPr tIns="0">
            <a:normAutofit/>
          </a:bodyPr>
          <a:lstStyle>
            <a:lvl1pPr marL="0" indent="0">
              <a:lnSpc>
                <a:spcPct val="100000"/>
              </a:lnSpc>
              <a:buFont typeface="Arial" panose="020B0604020202020204" pitchFamily="34" charset="0"/>
              <a:buNone/>
              <a:defRPr sz="1800" b="0"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52144" indent="-285750">
              <a:lnSpc>
                <a:spcPct val="100000"/>
              </a:lnSpc>
              <a:spcBef>
                <a:spcPts val="1000"/>
              </a:spcBef>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17780591"/>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4C17E5-24ED-44BC-BA50-02EF903552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33D101-3AF0-4F06-90ED-B83615C36C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AE9FDE-AF95-49F8-A927-35A23C9E65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dirty="0"/>
          </a:p>
        </p:txBody>
      </p:sp>
      <p:sp>
        <p:nvSpPr>
          <p:cNvPr id="5" name="Footer Placeholder 4">
            <a:extLst>
              <a:ext uri="{FF2B5EF4-FFF2-40B4-BE49-F238E27FC236}">
                <a16:creationId xmlns:a16="http://schemas.microsoft.com/office/drawing/2014/main" id="{CC2E900D-8FF9-4E80-860D-89C2D3B4E4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PRESENTATION TITLE</a:t>
            </a:r>
          </a:p>
        </p:txBody>
      </p:sp>
      <p:sp>
        <p:nvSpPr>
          <p:cNvPr id="6" name="Slide Number Placeholder 5">
            <a:extLst>
              <a:ext uri="{FF2B5EF4-FFF2-40B4-BE49-F238E27FC236}">
                <a16:creationId xmlns:a16="http://schemas.microsoft.com/office/drawing/2014/main" id="{F1A66A0C-1415-46A3-A1FF-BE18C70873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9DFD55-3C28-40EF-9E31-A92D2E4017FF}" type="slidenum">
              <a:rPr lang="en-US" smtClean="0"/>
              <a:t>‹#›</a:t>
            </a:fld>
            <a:endParaRPr lang="en-US" dirty="0"/>
          </a:p>
        </p:txBody>
      </p:sp>
    </p:spTree>
    <p:extLst>
      <p:ext uri="{BB962C8B-B14F-4D97-AF65-F5344CB8AC3E}">
        <p14:creationId xmlns:p14="http://schemas.microsoft.com/office/powerpoint/2010/main" val="23190612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9" r:id="rId3"/>
    <p:sldLayoutId id="2147483670" r:id="rId4"/>
    <p:sldLayoutId id="2147483651" r:id="rId5"/>
    <p:sldLayoutId id="2147483671" r:id="rId6"/>
    <p:sldLayoutId id="2147483672" r:id="rId7"/>
    <p:sldLayoutId id="2147483673" r:id="rId8"/>
    <p:sldLayoutId id="2147483664" r:id="rId9"/>
    <p:sldLayoutId id="2147483674" r:id="rId10"/>
    <p:sldLayoutId id="2147483653" r:id="rId11"/>
    <p:sldLayoutId id="2147483667" r:id="rId12"/>
    <p:sldLayoutId id="2147483675" r:id="rId13"/>
    <p:sldLayoutId id="2147483676" r:id="rId14"/>
    <p:sldLayoutId id="2147483665" r:id="rId15"/>
  </p:sldLayoutIdLst>
  <p:hf hdr="0" ftr="0" dt="0"/>
  <p:txStyles>
    <p:titleStyle>
      <a:lvl1pPr algn="l" defTabSz="914400" rtl="0" eaLnBrk="1" latinLnBrk="0" hangingPunct="1">
        <a:lnSpc>
          <a:spcPct val="90000"/>
        </a:lnSpc>
        <a:spcBef>
          <a:spcPct val="0"/>
        </a:spcBef>
        <a:buNone/>
        <a:defRPr sz="44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openxmlformats.org/officeDocument/2006/relationships/image" Target="../media/image27.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8" Type="http://schemas.openxmlformats.org/officeDocument/2006/relationships/hyperlink" Target="https://worldpopulationreview.com/state-rankings/registered-voters-by-state" TargetMode="External"/><Relationship Id="rId3" Type="http://schemas.openxmlformats.org/officeDocument/2006/relationships/hyperlink" Target="https://rpubs.com/kohyarp/1163803" TargetMode="External"/><Relationship Id="rId7" Type="http://schemas.openxmlformats.org/officeDocument/2006/relationships/hyperlink" Target="https://ballotpedia.org/Super_Tuesday_primaries,_2024" TargetMode="External"/><Relationship Id="rId2" Type="http://schemas.openxmlformats.org/officeDocument/2006/relationships/hyperlink" Target="https://github.com/kohyarp/DATA607_Project3" TargetMode="External"/><Relationship Id="rId1" Type="http://schemas.openxmlformats.org/officeDocument/2006/relationships/slideLayout" Target="../slideLayouts/slideLayout12.xml"/><Relationship Id="rId6" Type="http://schemas.openxmlformats.org/officeDocument/2006/relationships/hyperlink" Target="https://escholarship.org/content/qt83s3p2t2/qt83s3p2t2_noSplash_5f3d629c82c3feb4af00babba1b97e8d.pdf" TargetMode="External"/><Relationship Id="rId5" Type="http://schemas.openxmlformats.org/officeDocument/2006/relationships/hyperlink" Target="https://time.com/6223871/midterms-voting-turnout-results/" TargetMode="External"/><Relationship Id="rId4" Type="http://schemas.openxmlformats.org/officeDocument/2006/relationships/hyperlink" Target="https://electionlab.mit.edu/articles/voter-confidence-and-electoral-participation" TargetMode="Externa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16.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12.xml"/><Relationship Id="rId4" Type="http://schemas.openxmlformats.org/officeDocument/2006/relationships/image" Target="../media/image24.png"/></Relationships>
</file>

<file path=ppt/slides/_rels/slide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75451-6A4B-484B-9ED1-353CCE25B0F4}"/>
              </a:ext>
            </a:extLst>
          </p:cNvPr>
          <p:cNvSpPr>
            <a:spLocks noGrp="1"/>
          </p:cNvSpPr>
          <p:nvPr>
            <p:ph type="ctrTitle"/>
          </p:nvPr>
        </p:nvSpPr>
        <p:spPr>
          <a:xfrm>
            <a:off x="5862320" y="3329790"/>
            <a:ext cx="5521369" cy="3200400"/>
          </a:xfrm>
        </p:spPr>
        <p:txBody>
          <a:bodyPr anchor="ctr"/>
          <a:lstStyle/>
          <a:p>
            <a:r>
              <a:rPr lang="en-US" dirty="0"/>
              <a:t>2024 Election – super Tuesday outcomes</a:t>
            </a:r>
            <a:br>
              <a:rPr lang="en-US" dirty="0"/>
            </a:br>
            <a:br>
              <a:rPr lang="en-US" dirty="0"/>
            </a:br>
            <a:r>
              <a:rPr lang="en-US" dirty="0"/>
              <a:t>“</a:t>
            </a:r>
            <a:r>
              <a:rPr lang="en-US" sz="2400" dirty="0">
                <a:highlight>
                  <a:srgbClr val="FFFF00"/>
                </a:highlight>
              </a:rPr>
              <a:t>story of an election: Super Tuesday version</a:t>
            </a:r>
            <a:r>
              <a:rPr lang="en-US" sz="2400" dirty="0"/>
              <a:t>”</a:t>
            </a:r>
            <a:br>
              <a:rPr lang="en-US" sz="2400" dirty="0"/>
            </a:br>
            <a:r>
              <a:rPr lang="en-US" sz="2400" dirty="0"/>
              <a:t>For : DATA607 – Project 3</a:t>
            </a:r>
            <a:br>
              <a:rPr lang="en-US" sz="2400" dirty="0"/>
            </a:br>
            <a:fld id="{C3EDA88D-555A-494C-8ABF-CA7B789E1929}" type="datetime4">
              <a:rPr lang="en-US" sz="2400" smtClean="0"/>
              <a:t>March 19, 2024</a:t>
            </a:fld>
            <a:endParaRPr lang="en-US" dirty="0"/>
          </a:p>
        </p:txBody>
      </p:sp>
    </p:spTree>
    <p:extLst>
      <p:ext uri="{BB962C8B-B14F-4D97-AF65-F5344CB8AC3E}">
        <p14:creationId xmlns:p14="http://schemas.microsoft.com/office/powerpoint/2010/main" val="25860588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2AD1D-2EBA-8BFB-1D30-08F83C4770F5}"/>
              </a:ext>
            </a:extLst>
          </p:cNvPr>
          <p:cNvSpPr>
            <a:spLocks noGrp="1"/>
          </p:cNvSpPr>
          <p:nvPr>
            <p:ph type="title"/>
          </p:nvPr>
        </p:nvSpPr>
        <p:spPr/>
        <p:txBody>
          <a:bodyPr/>
          <a:lstStyle/>
          <a:p>
            <a:r>
              <a:rPr lang="en-US" dirty="0"/>
              <a:t>Voter Turnout – </a:t>
            </a:r>
            <a:r>
              <a:rPr lang="en-US"/>
              <a:t>What data says </a:t>
            </a:r>
            <a:r>
              <a:rPr lang="en-US" dirty="0"/>
              <a:t>about enthusiasm?</a:t>
            </a:r>
          </a:p>
        </p:txBody>
      </p:sp>
      <p:sp>
        <p:nvSpPr>
          <p:cNvPr id="3" name="Table Placeholder 2">
            <a:extLst>
              <a:ext uri="{FF2B5EF4-FFF2-40B4-BE49-F238E27FC236}">
                <a16:creationId xmlns:a16="http://schemas.microsoft.com/office/drawing/2014/main" id="{225A0B6E-D7D9-0FAF-8B25-6F1007F1E938}"/>
              </a:ext>
            </a:extLst>
          </p:cNvPr>
          <p:cNvSpPr>
            <a:spLocks noGrp="1"/>
          </p:cNvSpPr>
          <p:nvPr>
            <p:ph type="tbl" sz="quarter" idx="14"/>
          </p:nvPr>
        </p:nvSpPr>
        <p:spPr/>
        <p:txBody>
          <a:bodyPr/>
          <a:lstStyle/>
          <a:p>
            <a:endParaRPr lang="en-US"/>
          </a:p>
        </p:txBody>
      </p:sp>
      <p:sp>
        <p:nvSpPr>
          <p:cNvPr id="4" name="Slide Number Placeholder 3">
            <a:extLst>
              <a:ext uri="{FF2B5EF4-FFF2-40B4-BE49-F238E27FC236}">
                <a16:creationId xmlns:a16="http://schemas.microsoft.com/office/drawing/2014/main" id="{6F255CD2-EF60-D12F-9A10-D4D124F815E8}"/>
              </a:ext>
            </a:extLst>
          </p:cNvPr>
          <p:cNvSpPr>
            <a:spLocks noGrp="1"/>
          </p:cNvSpPr>
          <p:nvPr>
            <p:ph type="sldNum" sz="quarter" idx="12"/>
          </p:nvPr>
        </p:nvSpPr>
        <p:spPr/>
        <p:txBody>
          <a:bodyPr/>
          <a:lstStyle/>
          <a:p>
            <a:fld id="{A49DFD55-3C28-40EF-9E31-A92D2E4017FF}" type="slidenum">
              <a:rPr lang="en-US" smtClean="0"/>
              <a:pPr/>
              <a:t>10</a:t>
            </a:fld>
            <a:endParaRPr lang="en-US" dirty="0"/>
          </a:p>
        </p:txBody>
      </p:sp>
      <p:pic>
        <p:nvPicPr>
          <p:cNvPr id="6" name="Picture 5">
            <a:extLst>
              <a:ext uri="{FF2B5EF4-FFF2-40B4-BE49-F238E27FC236}">
                <a16:creationId xmlns:a16="http://schemas.microsoft.com/office/drawing/2014/main" id="{4B82FF7E-A438-A2F5-59C4-F4BFD335AE09}"/>
              </a:ext>
            </a:extLst>
          </p:cNvPr>
          <p:cNvPicPr>
            <a:picLocks noChangeAspect="1"/>
          </p:cNvPicPr>
          <p:nvPr/>
        </p:nvPicPr>
        <p:blipFill>
          <a:blip r:embed="rId3"/>
          <a:stretch>
            <a:fillRect/>
          </a:stretch>
        </p:blipFill>
        <p:spPr>
          <a:xfrm>
            <a:off x="441053" y="2268742"/>
            <a:ext cx="5378116" cy="3657600"/>
          </a:xfrm>
          <a:prstGeom prst="rect">
            <a:avLst/>
          </a:prstGeom>
        </p:spPr>
      </p:pic>
      <p:pic>
        <p:nvPicPr>
          <p:cNvPr id="8" name="Picture 7">
            <a:extLst>
              <a:ext uri="{FF2B5EF4-FFF2-40B4-BE49-F238E27FC236}">
                <a16:creationId xmlns:a16="http://schemas.microsoft.com/office/drawing/2014/main" id="{AA2C1339-238C-5C1B-9AC0-0AE8640F25CC}"/>
              </a:ext>
            </a:extLst>
          </p:cNvPr>
          <p:cNvPicPr>
            <a:picLocks noChangeAspect="1"/>
          </p:cNvPicPr>
          <p:nvPr/>
        </p:nvPicPr>
        <p:blipFill>
          <a:blip r:embed="rId4"/>
          <a:stretch>
            <a:fillRect/>
          </a:stretch>
        </p:blipFill>
        <p:spPr>
          <a:xfrm>
            <a:off x="6372833" y="2268742"/>
            <a:ext cx="5096656" cy="3657600"/>
          </a:xfrm>
          <a:prstGeom prst="rect">
            <a:avLst/>
          </a:prstGeom>
        </p:spPr>
      </p:pic>
    </p:spTree>
    <p:extLst>
      <p:ext uri="{BB962C8B-B14F-4D97-AF65-F5344CB8AC3E}">
        <p14:creationId xmlns:p14="http://schemas.microsoft.com/office/powerpoint/2010/main" val="10677272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4768BED-BB58-474B-18D1-E03C6692B304}"/>
              </a:ext>
            </a:extLst>
          </p:cNvPr>
          <p:cNvSpPr>
            <a:spLocks noGrp="1"/>
          </p:cNvSpPr>
          <p:nvPr>
            <p:ph type="title"/>
          </p:nvPr>
        </p:nvSpPr>
        <p:spPr/>
        <p:txBody>
          <a:bodyPr/>
          <a:lstStyle/>
          <a:p>
            <a:r>
              <a:rPr lang="en-US" dirty="0"/>
              <a:t>Results: What results say</a:t>
            </a:r>
          </a:p>
        </p:txBody>
      </p:sp>
      <p:sp>
        <p:nvSpPr>
          <p:cNvPr id="6" name="Table Placeholder 5">
            <a:extLst>
              <a:ext uri="{FF2B5EF4-FFF2-40B4-BE49-F238E27FC236}">
                <a16:creationId xmlns:a16="http://schemas.microsoft.com/office/drawing/2014/main" id="{9492D01A-B138-6853-53B7-0B23887E5406}"/>
              </a:ext>
            </a:extLst>
          </p:cNvPr>
          <p:cNvSpPr>
            <a:spLocks noGrp="1"/>
          </p:cNvSpPr>
          <p:nvPr>
            <p:ph type="tbl" sz="quarter" idx="14"/>
          </p:nvPr>
        </p:nvSpPr>
        <p:spPr/>
        <p:txBody>
          <a:bodyPr/>
          <a:lstStyle/>
          <a:p>
            <a:pPr marL="342900" indent="-342900" algn="l">
              <a:buFont typeface="Arial" panose="020B0604020202020204" pitchFamily="34" charset="0"/>
              <a:buChar char="•"/>
            </a:pPr>
            <a:r>
              <a:rPr lang="en-US" dirty="0"/>
              <a:t>Three conclusions as Anthony said for the conclusion </a:t>
            </a:r>
          </a:p>
          <a:p>
            <a:pPr marL="342900" indent="-342900" algn="l">
              <a:buFont typeface="Arial" panose="020B0604020202020204" pitchFamily="34" charset="0"/>
              <a:buChar char="•"/>
            </a:pPr>
            <a:r>
              <a:rPr lang="en-US" dirty="0"/>
              <a:t>Turnout may change the election, people wait and see to come out later! </a:t>
            </a:r>
          </a:p>
          <a:p>
            <a:pPr marL="342900" indent="-342900" algn="l">
              <a:buFont typeface="Arial" panose="020B0604020202020204" pitchFamily="34" charset="0"/>
              <a:buChar char="•"/>
            </a:pPr>
            <a:r>
              <a:rPr lang="en-US" dirty="0"/>
              <a:t>We are not looking into independent voters yet, an invariable that can change the entire election results! </a:t>
            </a:r>
          </a:p>
          <a:p>
            <a:pPr marL="342900" indent="-342900" algn="l">
              <a:buFont typeface="Arial" panose="020B0604020202020204" pitchFamily="34" charset="0"/>
              <a:buChar char="•"/>
            </a:pPr>
            <a:r>
              <a:rPr lang="en-US" dirty="0"/>
              <a:t>Polling is not great! </a:t>
            </a:r>
          </a:p>
          <a:p>
            <a:endParaRPr lang="en-US" dirty="0"/>
          </a:p>
          <a:p>
            <a:pPr algn="l"/>
            <a:r>
              <a:rPr lang="en-US" dirty="0"/>
              <a:t>Future study:</a:t>
            </a:r>
          </a:p>
          <a:p>
            <a:pPr marL="342900" indent="-342900" algn="l">
              <a:buFont typeface="Arial" panose="020B0604020202020204" pitchFamily="34" charset="0"/>
              <a:buChar char="•"/>
            </a:pPr>
            <a:r>
              <a:rPr lang="en-US" dirty="0"/>
              <a:t>Look into independent voter, have an investigation into what parameters can affect Haley’s voter to one or another candidate</a:t>
            </a:r>
          </a:p>
          <a:p>
            <a:endParaRPr lang="en-US" dirty="0"/>
          </a:p>
        </p:txBody>
      </p:sp>
      <p:sp>
        <p:nvSpPr>
          <p:cNvPr id="4" name="Slide Number Placeholder 3">
            <a:extLst>
              <a:ext uri="{FF2B5EF4-FFF2-40B4-BE49-F238E27FC236}">
                <a16:creationId xmlns:a16="http://schemas.microsoft.com/office/drawing/2014/main" id="{F412CF62-3B03-D2FB-50C5-428783F730E1}"/>
              </a:ext>
            </a:extLst>
          </p:cNvPr>
          <p:cNvSpPr>
            <a:spLocks noGrp="1"/>
          </p:cNvSpPr>
          <p:nvPr>
            <p:ph type="sldNum" sz="quarter" idx="12"/>
          </p:nvPr>
        </p:nvSpPr>
        <p:spPr/>
        <p:txBody>
          <a:bodyPr/>
          <a:lstStyle/>
          <a:p>
            <a:fld id="{A49DFD55-3C28-40EF-9E31-A92D2E4017FF}" type="slidenum">
              <a:rPr lang="en-US" smtClean="0"/>
              <a:pPr/>
              <a:t>11</a:t>
            </a:fld>
            <a:endParaRPr lang="en-US" dirty="0"/>
          </a:p>
        </p:txBody>
      </p:sp>
    </p:spTree>
    <p:extLst>
      <p:ext uri="{BB962C8B-B14F-4D97-AF65-F5344CB8AC3E}">
        <p14:creationId xmlns:p14="http://schemas.microsoft.com/office/powerpoint/2010/main" val="6583715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4768BED-BB58-474B-18D1-E03C6692B304}"/>
              </a:ext>
            </a:extLst>
          </p:cNvPr>
          <p:cNvSpPr>
            <a:spLocks noGrp="1"/>
          </p:cNvSpPr>
          <p:nvPr>
            <p:ph type="title"/>
          </p:nvPr>
        </p:nvSpPr>
        <p:spPr/>
        <p:txBody>
          <a:bodyPr/>
          <a:lstStyle/>
          <a:p>
            <a:r>
              <a:rPr lang="en-US" dirty="0"/>
              <a:t>Lesson learned</a:t>
            </a:r>
          </a:p>
        </p:txBody>
      </p:sp>
      <p:sp>
        <p:nvSpPr>
          <p:cNvPr id="6" name="Table Placeholder 5">
            <a:extLst>
              <a:ext uri="{FF2B5EF4-FFF2-40B4-BE49-F238E27FC236}">
                <a16:creationId xmlns:a16="http://schemas.microsoft.com/office/drawing/2014/main" id="{9492D01A-B138-6853-53B7-0B23887E5406}"/>
              </a:ext>
            </a:extLst>
          </p:cNvPr>
          <p:cNvSpPr>
            <a:spLocks noGrp="1"/>
          </p:cNvSpPr>
          <p:nvPr>
            <p:ph type="tbl" sz="quarter" idx="14"/>
          </p:nvPr>
        </p:nvSpPr>
        <p:spPr/>
        <p:txBody>
          <a:bodyPr/>
          <a:lstStyle/>
          <a:p>
            <a:pPr marL="342900" indent="-342900" algn="l">
              <a:buFont typeface="Arial" panose="020B0604020202020204" pitchFamily="34" charset="0"/>
              <a:buChar char="•"/>
            </a:pPr>
            <a:r>
              <a:rPr lang="en-US" dirty="0"/>
              <a:t>Don’t get into politics!  </a:t>
            </a:r>
          </a:p>
          <a:p>
            <a:pPr marL="342900" indent="-342900" algn="l">
              <a:buFont typeface="Arial" panose="020B0604020202020204" pitchFamily="34" charset="0"/>
              <a:buChar char="•"/>
            </a:pPr>
            <a:r>
              <a:rPr lang="en-US" dirty="0"/>
              <a:t>Working in a tram requires planning and dedication, people have different interests and strengths, takes time to figure out who does what good.  </a:t>
            </a:r>
          </a:p>
          <a:p>
            <a:pPr marL="342900" indent="-342900" algn="l">
              <a:buFont typeface="Arial" panose="020B0604020202020204" pitchFamily="34" charset="0"/>
              <a:buChar char="•"/>
            </a:pPr>
            <a:r>
              <a:rPr lang="en-US" dirty="0"/>
              <a:t>Have a plan, see what others do, and learn from it to plan your analyses</a:t>
            </a:r>
          </a:p>
          <a:p>
            <a:pPr marL="342900" indent="-342900" algn="l">
              <a:buFont typeface="Arial" panose="020B0604020202020204" pitchFamily="34" charset="0"/>
              <a:buChar char="•"/>
            </a:pPr>
            <a:r>
              <a:rPr lang="en-US" dirty="0"/>
              <a:t>Good data is available but getting them and organizing them is difficult, and requires extra attention, and understanding of the structure of the data  </a:t>
            </a:r>
          </a:p>
          <a:p>
            <a:pPr marL="342900" indent="-342900" algn="l">
              <a:buFont typeface="Arial" panose="020B0604020202020204" pitchFamily="34" charset="0"/>
              <a:buChar char="•"/>
            </a:pPr>
            <a:endParaRPr lang="en-US" dirty="0"/>
          </a:p>
        </p:txBody>
      </p:sp>
      <p:sp>
        <p:nvSpPr>
          <p:cNvPr id="4" name="Slide Number Placeholder 3">
            <a:extLst>
              <a:ext uri="{FF2B5EF4-FFF2-40B4-BE49-F238E27FC236}">
                <a16:creationId xmlns:a16="http://schemas.microsoft.com/office/drawing/2014/main" id="{F412CF62-3B03-D2FB-50C5-428783F730E1}"/>
              </a:ext>
            </a:extLst>
          </p:cNvPr>
          <p:cNvSpPr>
            <a:spLocks noGrp="1"/>
          </p:cNvSpPr>
          <p:nvPr>
            <p:ph type="sldNum" sz="quarter" idx="12"/>
          </p:nvPr>
        </p:nvSpPr>
        <p:spPr/>
        <p:txBody>
          <a:bodyPr/>
          <a:lstStyle/>
          <a:p>
            <a:fld id="{A49DFD55-3C28-40EF-9E31-A92D2E4017FF}" type="slidenum">
              <a:rPr lang="en-US" smtClean="0"/>
              <a:pPr/>
              <a:t>12</a:t>
            </a:fld>
            <a:endParaRPr lang="en-US" dirty="0"/>
          </a:p>
        </p:txBody>
      </p:sp>
    </p:spTree>
    <p:extLst>
      <p:ext uri="{BB962C8B-B14F-4D97-AF65-F5344CB8AC3E}">
        <p14:creationId xmlns:p14="http://schemas.microsoft.com/office/powerpoint/2010/main" val="5121209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46A491F8-EC13-9FBC-3850-050BC00DD9AB}"/>
              </a:ext>
            </a:extLst>
          </p:cNvPr>
          <p:cNvSpPr>
            <a:spLocks noGrp="1"/>
          </p:cNvSpPr>
          <p:nvPr>
            <p:ph type="title"/>
          </p:nvPr>
        </p:nvSpPr>
        <p:spPr/>
        <p:txBody>
          <a:bodyPr/>
          <a:lstStyle/>
          <a:p>
            <a:r>
              <a:rPr lang="en-US" dirty="0"/>
              <a:t>Sources &amp; </a:t>
            </a:r>
            <a:r>
              <a:rPr lang="en-US" dirty="0" err="1"/>
              <a:t>Referecnes</a:t>
            </a:r>
            <a:endParaRPr lang="en-US" dirty="0"/>
          </a:p>
        </p:txBody>
      </p:sp>
      <p:sp>
        <p:nvSpPr>
          <p:cNvPr id="9" name="Table Placeholder 8">
            <a:extLst>
              <a:ext uri="{FF2B5EF4-FFF2-40B4-BE49-F238E27FC236}">
                <a16:creationId xmlns:a16="http://schemas.microsoft.com/office/drawing/2014/main" id="{762074A8-3475-7DA6-6300-8D60D6CF1EA2}"/>
              </a:ext>
            </a:extLst>
          </p:cNvPr>
          <p:cNvSpPr>
            <a:spLocks noGrp="1"/>
          </p:cNvSpPr>
          <p:nvPr>
            <p:ph type="tbl" sz="quarter" idx="14"/>
          </p:nvPr>
        </p:nvSpPr>
        <p:spPr>
          <a:xfrm>
            <a:off x="504825" y="2111381"/>
            <a:ext cx="11429999" cy="3570963"/>
          </a:xfrm>
        </p:spPr>
        <p:txBody>
          <a:bodyPr>
            <a:normAutofit/>
          </a:bodyPr>
          <a:lstStyle/>
          <a:p>
            <a:pPr algn="l"/>
            <a:r>
              <a:rPr lang="en-US" dirty="0"/>
              <a:t>[1]: GitHub: </a:t>
            </a:r>
            <a:r>
              <a:rPr lang="en-US" dirty="0">
                <a:hlinkClick r:id="rId2"/>
              </a:rPr>
              <a:t>https://github.com/kohyarp/DATA607_Project3</a:t>
            </a:r>
            <a:r>
              <a:rPr lang="en-US" dirty="0"/>
              <a:t> </a:t>
            </a:r>
          </a:p>
          <a:p>
            <a:pPr algn="l"/>
            <a:r>
              <a:rPr lang="en-US" dirty="0"/>
              <a:t>[2]: </a:t>
            </a:r>
            <a:r>
              <a:rPr lang="en-US" dirty="0" err="1"/>
              <a:t>Rpub</a:t>
            </a:r>
            <a:r>
              <a:rPr lang="en-US" dirty="0"/>
              <a:t>: </a:t>
            </a:r>
            <a:r>
              <a:rPr lang="en-US" dirty="0">
                <a:hlinkClick r:id="rId3"/>
              </a:rPr>
              <a:t>https://rpubs.com/kohyarp/1163803</a:t>
            </a:r>
            <a:r>
              <a:rPr lang="en-US" dirty="0"/>
              <a:t> </a:t>
            </a:r>
          </a:p>
          <a:p>
            <a:pPr algn="l"/>
            <a:r>
              <a:rPr lang="en-US" dirty="0"/>
              <a:t>[3]:</a:t>
            </a:r>
            <a:r>
              <a:rPr lang="en-US" dirty="0">
                <a:hlinkClick r:id="rId4"/>
              </a:rPr>
              <a:t>https://electionlab.mit.edu/articles/voter-confidence-and-electoral-participation</a:t>
            </a:r>
            <a:endParaRPr lang="en-US" dirty="0"/>
          </a:p>
          <a:p>
            <a:pPr algn="l"/>
            <a:r>
              <a:rPr lang="en-US" dirty="0"/>
              <a:t>[4]: </a:t>
            </a:r>
            <a:r>
              <a:rPr lang="en-US" dirty="0">
                <a:hlinkClick r:id="rId5"/>
              </a:rPr>
              <a:t>https://time.com/6223871/midterms-voting-turnout-results/</a:t>
            </a:r>
            <a:endParaRPr lang="en-US" dirty="0"/>
          </a:p>
          <a:p>
            <a:pPr algn="l"/>
            <a:r>
              <a:rPr lang="en-US" dirty="0"/>
              <a:t>[5]:</a:t>
            </a:r>
            <a:r>
              <a:rPr lang="en-US" dirty="0">
                <a:hlinkClick r:id="rId6"/>
              </a:rPr>
              <a:t>https://escholarship.org/content/qt83s3p2t2/qt83s3p2t2_noSplash_5f3d629c82c3feb4af00babba1b97e8d.pdf</a:t>
            </a:r>
            <a:endParaRPr lang="en-US" dirty="0"/>
          </a:p>
          <a:p>
            <a:pPr algn="l"/>
            <a:r>
              <a:rPr lang="it-IT" dirty="0"/>
              <a:t>[6]: Ballotpedia’s Super Tuesdayprimaries(</a:t>
            </a:r>
            <a:r>
              <a:rPr lang="it-IT" dirty="0">
                <a:hlinkClick r:id="rId7"/>
              </a:rPr>
              <a:t>https://ballotpedia.org/Super_Tuesday_primaries,_2024</a:t>
            </a:r>
            <a:r>
              <a:rPr lang="it-IT" dirty="0"/>
              <a:t>)</a:t>
            </a:r>
          </a:p>
          <a:p>
            <a:pPr algn="l"/>
            <a:r>
              <a:rPr lang="it-IT" dirty="0"/>
              <a:t>[7]: worldpopulationreview(</a:t>
            </a:r>
            <a:r>
              <a:rPr lang="it-IT" dirty="0">
                <a:hlinkClick r:id="rId8"/>
              </a:rPr>
              <a:t>https://worldpopulationreview.com/state-rankings/registered-voters-by-state</a:t>
            </a:r>
            <a:r>
              <a:rPr lang="it-IT" dirty="0"/>
              <a:t>).</a:t>
            </a:r>
            <a:endParaRPr lang="en-US" dirty="0"/>
          </a:p>
          <a:p>
            <a:endParaRPr lang="en-US" dirty="0"/>
          </a:p>
        </p:txBody>
      </p:sp>
      <p:sp>
        <p:nvSpPr>
          <p:cNvPr id="7" name="Slide Number Placeholder 6">
            <a:extLst>
              <a:ext uri="{FF2B5EF4-FFF2-40B4-BE49-F238E27FC236}">
                <a16:creationId xmlns:a16="http://schemas.microsoft.com/office/drawing/2014/main" id="{A5345595-7711-37F9-2A10-685B9B50289F}"/>
              </a:ext>
            </a:extLst>
          </p:cNvPr>
          <p:cNvSpPr>
            <a:spLocks noGrp="1"/>
          </p:cNvSpPr>
          <p:nvPr>
            <p:ph type="sldNum" sz="quarter" idx="12"/>
          </p:nvPr>
        </p:nvSpPr>
        <p:spPr/>
        <p:txBody>
          <a:bodyPr/>
          <a:lstStyle/>
          <a:p>
            <a:fld id="{A49DFD55-3C28-40EF-9E31-A92D2E4017FF}" type="slidenum">
              <a:rPr lang="en-US" smtClean="0"/>
              <a:pPr/>
              <a:t>13</a:t>
            </a:fld>
            <a:endParaRPr lang="en-US" dirty="0"/>
          </a:p>
        </p:txBody>
      </p:sp>
    </p:spTree>
    <p:extLst>
      <p:ext uri="{BB962C8B-B14F-4D97-AF65-F5344CB8AC3E}">
        <p14:creationId xmlns:p14="http://schemas.microsoft.com/office/powerpoint/2010/main" val="14740110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DF1EDE-5423-435C-B149-87AB1BC22B83}"/>
              </a:ext>
            </a:extLst>
          </p:cNvPr>
          <p:cNvSpPr>
            <a:spLocks noGrp="1"/>
          </p:cNvSpPr>
          <p:nvPr>
            <p:ph type="ctrTitle"/>
          </p:nvPr>
        </p:nvSpPr>
        <p:spPr>
          <a:xfrm>
            <a:off x="4267200" y="1615736"/>
            <a:ext cx="4179570" cy="1524735"/>
          </a:xfrm>
        </p:spPr>
        <p:txBody>
          <a:bodyPr/>
          <a:lstStyle/>
          <a:p>
            <a:r>
              <a:rPr lang="en-US" dirty="0"/>
              <a:t>THANK YOU</a:t>
            </a:r>
          </a:p>
        </p:txBody>
      </p:sp>
      <p:sp>
        <p:nvSpPr>
          <p:cNvPr id="3" name="Subtitle 2">
            <a:extLst>
              <a:ext uri="{FF2B5EF4-FFF2-40B4-BE49-F238E27FC236}">
                <a16:creationId xmlns:a16="http://schemas.microsoft.com/office/drawing/2014/main" id="{AF64C29E-DF30-4DC6-AB95-2016F9A703B6}"/>
              </a:ext>
            </a:extLst>
          </p:cNvPr>
          <p:cNvSpPr>
            <a:spLocks noGrp="1"/>
          </p:cNvSpPr>
          <p:nvPr>
            <p:ph type="subTitle" idx="1"/>
          </p:nvPr>
        </p:nvSpPr>
        <p:spPr>
          <a:xfrm>
            <a:off x="4267200" y="3238103"/>
            <a:ext cx="5201920" cy="2850181"/>
          </a:xfrm>
        </p:spPr>
        <p:txBody>
          <a:bodyPr>
            <a:noAutofit/>
          </a:bodyPr>
          <a:lstStyle/>
          <a:p>
            <a:r>
              <a:rPr lang="en-US" b="1" dirty="0"/>
              <a:t>Team:</a:t>
            </a:r>
          </a:p>
          <a:p>
            <a:r>
              <a:rPr lang="en-US" sz="1800" dirty="0"/>
              <a:t>Anthony C. , James N, Koohyar P., and victor T.</a:t>
            </a:r>
            <a:r>
              <a:rPr lang="en-US" dirty="0"/>
              <a:t> </a:t>
            </a:r>
          </a:p>
          <a:p>
            <a:endParaRPr lang="en-US" dirty="0"/>
          </a:p>
        </p:txBody>
      </p:sp>
      <p:sp>
        <p:nvSpPr>
          <p:cNvPr id="6" name="Slide Number Placeholder 5">
            <a:extLst>
              <a:ext uri="{FF2B5EF4-FFF2-40B4-BE49-F238E27FC236}">
                <a16:creationId xmlns:a16="http://schemas.microsoft.com/office/drawing/2014/main" id="{4C127D99-645F-4FCF-9573-FDFE2A344FA9}"/>
              </a:ext>
            </a:extLst>
          </p:cNvPr>
          <p:cNvSpPr>
            <a:spLocks noGrp="1"/>
          </p:cNvSpPr>
          <p:nvPr>
            <p:ph type="sldNum" sz="quarter" idx="12"/>
          </p:nvPr>
        </p:nvSpPr>
        <p:spPr>
          <a:xfrm>
            <a:off x="9579428" y="6356350"/>
            <a:ext cx="1774371" cy="365125"/>
          </a:xfrm>
        </p:spPr>
        <p:txBody>
          <a:bodyPr/>
          <a:lstStyle/>
          <a:p>
            <a:fld id="{A49DFD55-3C28-40EF-9E31-A92D2E4017FF}" type="slidenum">
              <a:rPr lang="en-US" smtClean="0"/>
              <a:pPr/>
              <a:t>14</a:t>
            </a:fld>
            <a:endParaRPr lang="en-US" dirty="0"/>
          </a:p>
        </p:txBody>
      </p:sp>
    </p:spTree>
    <p:extLst>
      <p:ext uri="{BB962C8B-B14F-4D97-AF65-F5344CB8AC3E}">
        <p14:creationId xmlns:p14="http://schemas.microsoft.com/office/powerpoint/2010/main" val="19697875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F5859-10C9-4588-9727-B9362E26C29D}"/>
              </a:ext>
            </a:extLst>
          </p:cNvPr>
          <p:cNvSpPr>
            <a:spLocks noGrp="1"/>
          </p:cNvSpPr>
          <p:nvPr>
            <p:ph type="title"/>
          </p:nvPr>
        </p:nvSpPr>
        <p:spPr>
          <a:xfrm>
            <a:off x="1333500" y="1020445"/>
            <a:ext cx="2895600" cy="1325563"/>
          </a:xfrm>
        </p:spPr>
        <p:txBody>
          <a:bodyPr/>
          <a:lstStyle/>
          <a:p>
            <a:r>
              <a:rPr lang="en-US" dirty="0"/>
              <a:t>AGENDA</a:t>
            </a:r>
          </a:p>
        </p:txBody>
      </p:sp>
      <p:sp>
        <p:nvSpPr>
          <p:cNvPr id="3" name="Content Placeholder 2">
            <a:extLst>
              <a:ext uri="{FF2B5EF4-FFF2-40B4-BE49-F238E27FC236}">
                <a16:creationId xmlns:a16="http://schemas.microsoft.com/office/drawing/2014/main" id="{5671D7E5-EF66-4BCD-8DAA-E9061157F0BE}"/>
              </a:ext>
            </a:extLst>
          </p:cNvPr>
          <p:cNvSpPr>
            <a:spLocks noGrp="1"/>
          </p:cNvSpPr>
          <p:nvPr>
            <p:ph idx="1"/>
          </p:nvPr>
        </p:nvSpPr>
        <p:spPr>
          <a:xfrm>
            <a:off x="1333500" y="2674013"/>
            <a:ext cx="2895600" cy="3269589"/>
          </a:xfrm>
        </p:spPr>
        <p:txBody>
          <a:bodyPr>
            <a:normAutofit/>
          </a:bodyPr>
          <a:lstStyle/>
          <a:p>
            <a:r>
              <a:rPr lang="en-US" b="1" dirty="0"/>
              <a:t>What and Why: </a:t>
            </a:r>
            <a:r>
              <a:rPr lang="en-US" dirty="0"/>
              <a:t>Why this topic and what are our goals</a:t>
            </a:r>
          </a:p>
          <a:p>
            <a:r>
              <a:rPr lang="en-US" b="1" dirty="0"/>
              <a:t>How: </a:t>
            </a:r>
            <a:r>
              <a:rPr lang="en-US" dirty="0"/>
              <a:t>Data gathering, transformation, analyses</a:t>
            </a:r>
          </a:p>
          <a:p>
            <a:r>
              <a:rPr lang="en-US" dirty="0"/>
              <a:t>What they say</a:t>
            </a:r>
          </a:p>
          <a:p>
            <a:r>
              <a:rPr lang="en-US" b="1" dirty="0"/>
              <a:t>Lesson learned </a:t>
            </a:r>
          </a:p>
        </p:txBody>
      </p:sp>
      <p:sp>
        <p:nvSpPr>
          <p:cNvPr id="5" name="Slide Number Placeholder 5">
            <a:extLst>
              <a:ext uri="{FF2B5EF4-FFF2-40B4-BE49-F238E27FC236}">
                <a16:creationId xmlns:a16="http://schemas.microsoft.com/office/drawing/2014/main" id="{B02A8827-B1A1-2D2F-D6DD-E886B886C43E}"/>
              </a:ext>
            </a:extLst>
          </p:cNvPr>
          <p:cNvSpPr>
            <a:spLocks noGrp="1"/>
          </p:cNvSpPr>
          <p:nvPr>
            <p:ph type="sldNum" sz="quarter" idx="12"/>
          </p:nvPr>
        </p:nvSpPr>
        <p:spPr>
          <a:xfrm>
            <a:off x="10373350" y="6356349"/>
            <a:ext cx="987552" cy="365125"/>
          </a:xfrm>
        </p:spPr>
        <p:txBody>
          <a:bodyPr/>
          <a:lstStyle/>
          <a:p>
            <a:fld id="{A49DFD55-3C28-40EF-9E31-A92D2E4017FF}" type="slidenum">
              <a:rPr lang="en-US" smtClean="0"/>
              <a:pPr/>
              <a:t>2</a:t>
            </a:fld>
            <a:endParaRPr lang="en-US" dirty="0"/>
          </a:p>
        </p:txBody>
      </p:sp>
    </p:spTree>
    <p:extLst>
      <p:ext uri="{BB962C8B-B14F-4D97-AF65-F5344CB8AC3E}">
        <p14:creationId xmlns:p14="http://schemas.microsoft.com/office/powerpoint/2010/main" val="17132195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4768BED-BB58-474B-18D1-E03C6692B304}"/>
              </a:ext>
            </a:extLst>
          </p:cNvPr>
          <p:cNvSpPr>
            <a:spLocks noGrp="1"/>
          </p:cNvSpPr>
          <p:nvPr>
            <p:ph type="title"/>
          </p:nvPr>
        </p:nvSpPr>
        <p:spPr/>
        <p:txBody>
          <a:bodyPr/>
          <a:lstStyle/>
          <a:p>
            <a:r>
              <a:rPr lang="en-US" dirty="0"/>
              <a:t>The power of prediction &lt;- What and Why </a:t>
            </a:r>
          </a:p>
        </p:txBody>
      </p:sp>
      <p:sp>
        <p:nvSpPr>
          <p:cNvPr id="6" name="Table Placeholder 5">
            <a:extLst>
              <a:ext uri="{FF2B5EF4-FFF2-40B4-BE49-F238E27FC236}">
                <a16:creationId xmlns:a16="http://schemas.microsoft.com/office/drawing/2014/main" id="{9492D01A-B138-6853-53B7-0B23887E5406}"/>
              </a:ext>
            </a:extLst>
          </p:cNvPr>
          <p:cNvSpPr>
            <a:spLocks noGrp="1"/>
          </p:cNvSpPr>
          <p:nvPr>
            <p:ph type="tbl" sz="quarter" idx="14"/>
          </p:nvPr>
        </p:nvSpPr>
        <p:spPr>
          <a:xfrm>
            <a:off x="838200" y="2111381"/>
            <a:ext cx="10515600" cy="4244968"/>
          </a:xfrm>
        </p:spPr>
        <p:txBody>
          <a:bodyPr>
            <a:normAutofit fontScale="77500" lnSpcReduction="20000"/>
          </a:bodyPr>
          <a:lstStyle/>
          <a:p>
            <a:pPr marL="342900" indent="-342900" algn="l">
              <a:buFont typeface="Arial" panose="020B0604020202020204" pitchFamily="34" charset="0"/>
              <a:buChar char="•"/>
            </a:pPr>
            <a:r>
              <a:rPr lang="en-US" dirty="0"/>
              <a:t>What </a:t>
            </a:r>
          </a:p>
          <a:p>
            <a:pPr marL="1028700" lvl="1" indent="-342900">
              <a:buFont typeface="Wingdings" panose="05000000000000000000" pitchFamily="2" charset="2"/>
              <a:buChar char="Ø"/>
            </a:pPr>
            <a:r>
              <a:rPr lang="en-US" sz="1800" dirty="0"/>
              <a:t>Variety of data for cross-checking: Super Tuesday matters for the outcome of the election and rich data is available </a:t>
            </a:r>
          </a:p>
          <a:p>
            <a:pPr marL="1028700" lvl="1" indent="-342900">
              <a:buFont typeface="Wingdings" panose="05000000000000000000" pitchFamily="2" charset="2"/>
              <a:buChar char="Ø"/>
            </a:pPr>
            <a:r>
              <a:rPr lang="en-US" sz="1800" dirty="0"/>
              <a:t>Voter Insight: It reflects the voter behavior and campaign effectiveness  </a:t>
            </a:r>
          </a:p>
          <a:p>
            <a:pPr marL="1028700" lvl="1" indent="-342900">
              <a:buFont typeface="Wingdings" panose="05000000000000000000" pitchFamily="2" charset="2"/>
              <a:buChar char="Ø"/>
            </a:pPr>
            <a:r>
              <a:rPr lang="en-US" sz="1800" dirty="0"/>
              <a:t>Pattern discovery: Uncover patterns that reveal the electorate’s pulse and the resonating impact of political messaging.</a:t>
            </a:r>
          </a:p>
          <a:p>
            <a:pPr marL="1028700" lvl="1" indent="-342900">
              <a:buFont typeface="Wingdings" panose="05000000000000000000" pitchFamily="2" charset="2"/>
              <a:buChar char="Ø"/>
            </a:pPr>
            <a:endParaRPr lang="en-US" sz="1800" dirty="0"/>
          </a:p>
          <a:p>
            <a:pPr marL="342900" indent="-342900" algn="l">
              <a:lnSpc>
                <a:spcPct val="100000"/>
              </a:lnSpc>
              <a:buFont typeface="Arial" panose="020B0604020202020204" pitchFamily="34" charset="0"/>
              <a:buChar char="•"/>
            </a:pPr>
            <a:r>
              <a:rPr lang="en-US" dirty="0"/>
              <a:t>Why:</a:t>
            </a:r>
          </a:p>
          <a:p>
            <a:pPr marL="1028700" lvl="1" indent="-342900">
              <a:buFont typeface="Wingdings" panose="05000000000000000000" pitchFamily="2" charset="2"/>
              <a:buChar char="Ø"/>
            </a:pPr>
            <a:r>
              <a:rPr lang="en-US" sz="1800" dirty="0"/>
              <a:t>Voter Turnout: a window to voter’s behaviors</a:t>
            </a:r>
          </a:p>
          <a:p>
            <a:pPr marL="1028700" lvl="1" indent="-342900">
              <a:buFont typeface="Wingdings" panose="05000000000000000000" pitchFamily="2" charset="2"/>
              <a:buChar char="Ø"/>
            </a:pPr>
            <a:r>
              <a:rPr lang="en-US" sz="1800" dirty="0"/>
              <a:t>Demographics and how people vote, what resonates with voters, and patterns matter</a:t>
            </a:r>
          </a:p>
          <a:p>
            <a:pPr marL="1028700" lvl="1" indent="-342900">
              <a:buFont typeface="Wingdings" panose="05000000000000000000" pitchFamily="2" charset="2"/>
              <a:buChar char="Ø"/>
            </a:pPr>
            <a:r>
              <a:rPr lang="en-US" sz="1800" dirty="0"/>
              <a:t>Data could be used for predictive model (Future work) </a:t>
            </a:r>
          </a:p>
          <a:p>
            <a:pPr marL="1028700" lvl="1" indent="-342900">
              <a:buFont typeface="Wingdings" panose="05000000000000000000" pitchFamily="2" charset="2"/>
              <a:buChar char="Ø"/>
            </a:pPr>
            <a:endParaRPr lang="en-US" sz="1800" dirty="0"/>
          </a:p>
          <a:p>
            <a:pPr marL="1028700" lvl="1" indent="-342900">
              <a:buFont typeface="Wingdings" panose="05000000000000000000" pitchFamily="2" charset="2"/>
              <a:buChar char="Ø"/>
            </a:pPr>
            <a:endParaRPr lang="en-US" sz="1800" dirty="0"/>
          </a:p>
          <a:p>
            <a:pPr marL="342900" indent="-342900" algn="l">
              <a:buFont typeface="Arial" panose="020B0604020202020204" pitchFamily="34" charset="0"/>
              <a:buChar char="•"/>
            </a:pPr>
            <a:r>
              <a:rPr lang="en-US" dirty="0"/>
              <a:t>Our Goals and Hypothesis:</a:t>
            </a:r>
          </a:p>
          <a:p>
            <a:pPr marL="1028700" lvl="1" indent="-342900">
              <a:buFont typeface="Wingdings" panose="05000000000000000000" pitchFamily="2" charset="2"/>
              <a:buChar char="Ø"/>
            </a:pPr>
            <a:r>
              <a:rPr lang="en-US" sz="1800" dirty="0"/>
              <a:t>Data Management: Streamline the collection, cleaning, and organization of data; </a:t>
            </a:r>
          </a:p>
          <a:p>
            <a:pPr marL="1028700" lvl="1" indent="-342900">
              <a:buFont typeface="Wingdings" panose="05000000000000000000" pitchFamily="2" charset="2"/>
              <a:buChar char="Ø"/>
            </a:pPr>
            <a:r>
              <a:rPr lang="en-US" sz="1800" dirty="0"/>
              <a:t>Insightful Reporting: Generate detailed statistical summaries and visualizations; </a:t>
            </a:r>
          </a:p>
          <a:p>
            <a:pPr marL="1028700" lvl="1" indent="-342900">
              <a:buFont typeface="Wingdings" panose="05000000000000000000" pitchFamily="2" charset="2"/>
              <a:buChar char="Ø"/>
            </a:pPr>
            <a:r>
              <a:rPr lang="en-US" sz="1800" dirty="0"/>
              <a:t>Strategy Assessment: campaign effectiveness by analyzing voter turnout data. </a:t>
            </a:r>
          </a:p>
          <a:p>
            <a:pPr marL="1028700" lvl="1" indent="-342900">
              <a:buFont typeface="Wingdings" panose="05000000000000000000" pitchFamily="2" charset="2"/>
              <a:buChar char="Ø"/>
            </a:pPr>
            <a:r>
              <a:rPr lang="en-US" sz="1800" dirty="0"/>
              <a:t>Present summary statistics, and present useful graphs that eventually can be used for a predictive model</a:t>
            </a:r>
          </a:p>
          <a:p>
            <a:pPr marL="1028700" lvl="1" indent="-342900">
              <a:buFont typeface="Wingdings" panose="05000000000000000000" pitchFamily="2" charset="2"/>
              <a:buChar char="Ø"/>
            </a:pPr>
            <a:r>
              <a:rPr lang="en-US" sz="1800" dirty="0"/>
              <a:t>Hypothesis to explore:  Hypothesis 1: The issue of abortion does not critically sway the election results; Hypothesis 2: For independent voters, the presidential candidate’s age is secondary to their position on abortion. </a:t>
            </a:r>
          </a:p>
          <a:p>
            <a:pPr marL="1028700" lvl="1" indent="-342900">
              <a:buFont typeface="Wingdings" panose="05000000000000000000" pitchFamily="2" charset="2"/>
              <a:buChar char="Ø"/>
            </a:pPr>
            <a:endParaRPr lang="en-US" sz="1800" dirty="0"/>
          </a:p>
        </p:txBody>
      </p:sp>
      <p:sp>
        <p:nvSpPr>
          <p:cNvPr id="4" name="Slide Number Placeholder 3">
            <a:extLst>
              <a:ext uri="{FF2B5EF4-FFF2-40B4-BE49-F238E27FC236}">
                <a16:creationId xmlns:a16="http://schemas.microsoft.com/office/drawing/2014/main" id="{F412CF62-3B03-D2FB-50C5-428783F730E1}"/>
              </a:ext>
            </a:extLst>
          </p:cNvPr>
          <p:cNvSpPr>
            <a:spLocks noGrp="1"/>
          </p:cNvSpPr>
          <p:nvPr>
            <p:ph type="sldNum" sz="quarter" idx="12"/>
          </p:nvPr>
        </p:nvSpPr>
        <p:spPr/>
        <p:txBody>
          <a:bodyPr/>
          <a:lstStyle/>
          <a:p>
            <a:fld id="{A49DFD55-3C28-40EF-9E31-A92D2E4017FF}" type="slidenum">
              <a:rPr lang="en-US" smtClean="0"/>
              <a:pPr/>
              <a:t>3</a:t>
            </a:fld>
            <a:endParaRPr lang="en-US" dirty="0"/>
          </a:p>
        </p:txBody>
      </p:sp>
    </p:spTree>
    <p:extLst>
      <p:ext uri="{BB962C8B-B14F-4D97-AF65-F5344CB8AC3E}">
        <p14:creationId xmlns:p14="http://schemas.microsoft.com/office/powerpoint/2010/main" val="32906404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2C56F9-ECDB-3520-70D5-0976EA078E30}"/>
              </a:ext>
            </a:extLst>
          </p:cNvPr>
          <p:cNvSpPr>
            <a:spLocks noGrp="1"/>
          </p:cNvSpPr>
          <p:nvPr>
            <p:ph type="title"/>
          </p:nvPr>
        </p:nvSpPr>
        <p:spPr>
          <a:xfrm>
            <a:off x="838200" y="353550"/>
            <a:ext cx="10515600" cy="718701"/>
          </a:xfrm>
        </p:spPr>
        <p:txBody>
          <a:bodyPr/>
          <a:lstStyle/>
          <a:p>
            <a:r>
              <a:rPr lang="en-US" dirty="0"/>
              <a:t>What others do? </a:t>
            </a:r>
          </a:p>
        </p:txBody>
      </p:sp>
      <p:sp>
        <p:nvSpPr>
          <p:cNvPr id="3" name="Table Placeholder 2">
            <a:extLst>
              <a:ext uri="{FF2B5EF4-FFF2-40B4-BE49-F238E27FC236}">
                <a16:creationId xmlns:a16="http://schemas.microsoft.com/office/drawing/2014/main" id="{0ACD5AC4-A27E-A16B-5DB9-484FD8053F6B}"/>
              </a:ext>
            </a:extLst>
          </p:cNvPr>
          <p:cNvSpPr>
            <a:spLocks noGrp="1"/>
          </p:cNvSpPr>
          <p:nvPr>
            <p:ph type="tbl" sz="quarter" idx="14"/>
          </p:nvPr>
        </p:nvSpPr>
        <p:spPr/>
        <p:txBody>
          <a:bodyPr/>
          <a:lstStyle/>
          <a:p>
            <a:endParaRPr lang="en-US"/>
          </a:p>
        </p:txBody>
      </p:sp>
      <p:sp>
        <p:nvSpPr>
          <p:cNvPr id="4" name="Slide Number Placeholder 3">
            <a:extLst>
              <a:ext uri="{FF2B5EF4-FFF2-40B4-BE49-F238E27FC236}">
                <a16:creationId xmlns:a16="http://schemas.microsoft.com/office/drawing/2014/main" id="{E700175D-A90B-B463-8459-0350D19CAFD7}"/>
              </a:ext>
            </a:extLst>
          </p:cNvPr>
          <p:cNvSpPr>
            <a:spLocks noGrp="1"/>
          </p:cNvSpPr>
          <p:nvPr>
            <p:ph type="sldNum" sz="quarter" idx="12"/>
          </p:nvPr>
        </p:nvSpPr>
        <p:spPr/>
        <p:txBody>
          <a:bodyPr/>
          <a:lstStyle/>
          <a:p>
            <a:fld id="{A49DFD55-3C28-40EF-9E31-A92D2E4017FF}" type="slidenum">
              <a:rPr lang="en-US" smtClean="0"/>
              <a:pPr/>
              <a:t>4</a:t>
            </a:fld>
            <a:endParaRPr lang="en-US" dirty="0"/>
          </a:p>
        </p:txBody>
      </p:sp>
      <p:pic>
        <p:nvPicPr>
          <p:cNvPr id="1026" name="Picture 2" descr=" ">
            <a:extLst>
              <a:ext uri="{FF2B5EF4-FFF2-40B4-BE49-F238E27FC236}">
                <a16:creationId xmlns:a16="http://schemas.microsoft.com/office/drawing/2014/main" id="{781C6A80-8DF2-7FCA-8E16-42DEA9A55C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7520" y="1112757"/>
            <a:ext cx="3576320" cy="201168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 ">
            <a:extLst>
              <a:ext uri="{FF2B5EF4-FFF2-40B4-BE49-F238E27FC236}">
                <a16:creationId xmlns:a16="http://schemas.microsoft.com/office/drawing/2014/main" id="{4796FCE8-77C8-9BAA-6165-EF7466B2E59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95800" y="1112757"/>
            <a:ext cx="3576320" cy="201168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 ">
            <a:extLst>
              <a:ext uri="{FF2B5EF4-FFF2-40B4-BE49-F238E27FC236}">
                <a16:creationId xmlns:a16="http://schemas.microsoft.com/office/drawing/2014/main" id="{56D3143D-85CD-0177-2041-24FB5F75162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22640" y="1112757"/>
            <a:ext cx="3576320" cy="201168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 ">
            <a:extLst>
              <a:ext uri="{FF2B5EF4-FFF2-40B4-BE49-F238E27FC236}">
                <a16:creationId xmlns:a16="http://schemas.microsoft.com/office/drawing/2014/main" id="{1A6EC3BE-0192-7E56-04C2-37DD5DF6837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7520" y="2721995"/>
            <a:ext cx="3576320" cy="201168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 ">
            <a:extLst>
              <a:ext uri="{FF2B5EF4-FFF2-40B4-BE49-F238E27FC236}">
                <a16:creationId xmlns:a16="http://schemas.microsoft.com/office/drawing/2014/main" id="{3DF77533-AE41-6AC3-C5B9-CCA167BDDB1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95800" y="2721995"/>
            <a:ext cx="3576320" cy="201168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 ">
            <a:extLst>
              <a:ext uri="{FF2B5EF4-FFF2-40B4-BE49-F238E27FC236}">
                <a16:creationId xmlns:a16="http://schemas.microsoft.com/office/drawing/2014/main" id="{7FD91A25-3CC5-7C14-A55B-1FCFC61E012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422640" y="2758045"/>
            <a:ext cx="3576320" cy="201168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C41D0A36-545C-4FCE-EC7A-E8FE3D12E294}"/>
              </a:ext>
            </a:extLst>
          </p:cNvPr>
          <p:cNvPicPr>
            <a:picLocks noChangeAspect="1"/>
          </p:cNvPicPr>
          <p:nvPr/>
        </p:nvPicPr>
        <p:blipFill>
          <a:blip r:embed="rId9"/>
          <a:stretch>
            <a:fillRect/>
          </a:stretch>
        </p:blipFill>
        <p:spPr>
          <a:xfrm>
            <a:off x="290484" y="4751405"/>
            <a:ext cx="4538691" cy="1970069"/>
          </a:xfrm>
          <a:prstGeom prst="rect">
            <a:avLst/>
          </a:prstGeom>
        </p:spPr>
      </p:pic>
      <p:pic>
        <p:nvPicPr>
          <p:cNvPr id="8" name="Picture 7">
            <a:extLst>
              <a:ext uri="{FF2B5EF4-FFF2-40B4-BE49-F238E27FC236}">
                <a16:creationId xmlns:a16="http://schemas.microsoft.com/office/drawing/2014/main" id="{7D439FBD-046D-E783-9A14-F73BB6969526}"/>
              </a:ext>
            </a:extLst>
          </p:cNvPr>
          <p:cNvPicPr>
            <a:picLocks noChangeAspect="1"/>
          </p:cNvPicPr>
          <p:nvPr/>
        </p:nvPicPr>
        <p:blipFill>
          <a:blip r:embed="rId10"/>
          <a:stretch>
            <a:fillRect/>
          </a:stretch>
        </p:blipFill>
        <p:spPr>
          <a:xfrm>
            <a:off x="9467849" y="4606435"/>
            <a:ext cx="2185219" cy="2217260"/>
          </a:xfrm>
          <a:prstGeom prst="rect">
            <a:avLst/>
          </a:prstGeom>
        </p:spPr>
      </p:pic>
    </p:spTree>
    <p:extLst>
      <p:ext uri="{BB962C8B-B14F-4D97-AF65-F5344CB8AC3E}">
        <p14:creationId xmlns:p14="http://schemas.microsoft.com/office/powerpoint/2010/main" val="11374873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4768BED-BB58-474B-18D1-E03C6692B304}"/>
              </a:ext>
            </a:extLst>
          </p:cNvPr>
          <p:cNvSpPr>
            <a:spLocks noGrp="1"/>
          </p:cNvSpPr>
          <p:nvPr>
            <p:ph type="title"/>
          </p:nvPr>
        </p:nvSpPr>
        <p:spPr/>
        <p:txBody>
          <a:bodyPr/>
          <a:lstStyle/>
          <a:p>
            <a:r>
              <a:rPr lang="en-US" dirty="0"/>
              <a:t>How: How we gather the data</a:t>
            </a:r>
          </a:p>
        </p:txBody>
      </p:sp>
      <p:sp>
        <p:nvSpPr>
          <p:cNvPr id="6" name="Table Placeholder 5">
            <a:extLst>
              <a:ext uri="{FF2B5EF4-FFF2-40B4-BE49-F238E27FC236}">
                <a16:creationId xmlns:a16="http://schemas.microsoft.com/office/drawing/2014/main" id="{9492D01A-B138-6853-53B7-0B23887E5406}"/>
              </a:ext>
            </a:extLst>
          </p:cNvPr>
          <p:cNvSpPr>
            <a:spLocks noGrp="1"/>
          </p:cNvSpPr>
          <p:nvPr>
            <p:ph type="tbl" sz="quarter" idx="14"/>
          </p:nvPr>
        </p:nvSpPr>
        <p:spPr/>
        <p:txBody>
          <a:bodyPr/>
          <a:lstStyle/>
          <a:p>
            <a:r>
              <a:rPr lang="en-US" dirty="0"/>
              <a:t>What data we gathered, how they look like, and what is different in this data</a:t>
            </a:r>
          </a:p>
          <a:p>
            <a:r>
              <a:rPr lang="en-US" dirty="0"/>
              <a:t>How we organized them and why this way sample of code and output results </a:t>
            </a:r>
          </a:p>
        </p:txBody>
      </p:sp>
      <p:sp>
        <p:nvSpPr>
          <p:cNvPr id="4" name="Slide Number Placeholder 3">
            <a:extLst>
              <a:ext uri="{FF2B5EF4-FFF2-40B4-BE49-F238E27FC236}">
                <a16:creationId xmlns:a16="http://schemas.microsoft.com/office/drawing/2014/main" id="{F412CF62-3B03-D2FB-50C5-428783F730E1}"/>
              </a:ext>
            </a:extLst>
          </p:cNvPr>
          <p:cNvSpPr>
            <a:spLocks noGrp="1"/>
          </p:cNvSpPr>
          <p:nvPr>
            <p:ph type="sldNum" sz="quarter" idx="12"/>
          </p:nvPr>
        </p:nvSpPr>
        <p:spPr/>
        <p:txBody>
          <a:bodyPr/>
          <a:lstStyle/>
          <a:p>
            <a:fld id="{A49DFD55-3C28-40EF-9E31-A92D2E4017FF}" type="slidenum">
              <a:rPr lang="en-US" smtClean="0"/>
              <a:pPr/>
              <a:t>5</a:t>
            </a:fld>
            <a:endParaRPr lang="en-US" dirty="0"/>
          </a:p>
        </p:txBody>
      </p:sp>
    </p:spTree>
    <p:extLst>
      <p:ext uri="{BB962C8B-B14F-4D97-AF65-F5344CB8AC3E}">
        <p14:creationId xmlns:p14="http://schemas.microsoft.com/office/powerpoint/2010/main" val="36247656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4768BED-BB58-474B-18D1-E03C6692B304}"/>
              </a:ext>
            </a:extLst>
          </p:cNvPr>
          <p:cNvSpPr>
            <a:spLocks noGrp="1"/>
          </p:cNvSpPr>
          <p:nvPr>
            <p:ph type="title"/>
          </p:nvPr>
        </p:nvSpPr>
        <p:spPr/>
        <p:txBody>
          <a:bodyPr/>
          <a:lstStyle/>
          <a:p>
            <a:r>
              <a:rPr lang="en-US" dirty="0"/>
              <a:t>How: How we gather the data</a:t>
            </a:r>
          </a:p>
        </p:txBody>
      </p:sp>
      <p:sp>
        <p:nvSpPr>
          <p:cNvPr id="6" name="Table Placeholder 5">
            <a:extLst>
              <a:ext uri="{FF2B5EF4-FFF2-40B4-BE49-F238E27FC236}">
                <a16:creationId xmlns:a16="http://schemas.microsoft.com/office/drawing/2014/main" id="{9492D01A-B138-6853-53B7-0B23887E5406}"/>
              </a:ext>
            </a:extLst>
          </p:cNvPr>
          <p:cNvSpPr>
            <a:spLocks noGrp="1"/>
          </p:cNvSpPr>
          <p:nvPr>
            <p:ph type="tbl" sz="quarter" idx="14"/>
          </p:nvPr>
        </p:nvSpPr>
        <p:spPr/>
        <p:txBody>
          <a:bodyPr/>
          <a:lstStyle/>
          <a:p>
            <a:r>
              <a:rPr lang="en-US" dirty="0"/>
              <a:t>What part of the data was complex, and how we tackle the complexity to achieve our goal, how we achieve our goal </a:t>
            </a:r>
          </a:p>
        </p:txBody>
      </p:sp>
      <p:sp>
        <p:nvSpPr>
          <p:cNvPr id="4" name="Slide Number Placeholder 3">
            <a:extLst>
              <a:ext uri="{FF2B5EF4-FFF2-40B4-BE49-F238E27FC236}">
                <a16:creationId xmlns:a16="http://schemas.microsoft.com/office/drawing/2014/main" id="{F412CF62-3B03-D2FB-50C5-428783F730E1}"/>
              </a:ext>
            </a:extLst>
          </p:cNvPr>
          <p:cNvSpPr>
            <a:spLocks noGrp="1"/>
          </p:cNvSpPr>
          <p:nvPr>
            <p:ph type="sldNum" sz="quarter" idx="12"/>
          </p:nvPr>
        </p:nvSpPr>
        <p:spPr/>
        <p:txBody>
          <a:bodyPr/>
          <a:lstStyle/>
          <a:p>
            <a:fld id="{A49DFD55-3C28-40EF-9E31-A92D2E4017FF}" type="slidenum">
              <a:rPr lang="en-US" smtClean="0"/>
              <a:pPr/>
              <a:t>6</a:t>
            </a:fld>
            <a:endParaRPr lang="en-US" dirty="0"/>
          </a:p>
        </p:txBody>
      </p:sp>
    </p:spTree>
    <p:extLst>
      <p:ext uri="{BB962C8B-B14F-4D97-AF65-F5344CB8AC3E}">
        <p14:creationId xmlns:p14="http://schemas.microsoft.com/office/powerpoint/2010/main" val="39905712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CC1F7C-9B2B-B678-98E8-74EB9D4543A1}"/>
              </a:ext>
            </a:extLst>
          </p:cNvPr>
          <p:cNvSpPr>
            <a:spLocks noGrp="1"/>
          </p:cNvSpPr>
          <p:nvPr>
            <p:ph type="title"/>
          </p:nvPr>
        </p:nvSpPr>
        <p:spPr/>
        <p:txBody>
          <a:bodyPr/>
          <a:lstStyle/>
          <a:p>
            <a:r>
              <a:rPr lang="en-US" dirty="0"/>
              <a:t>Observations and analyses </a:t>
            </a:r>
          </a:p>
        </p:txBody>
      </p:sp>
      <p:sp>
        <p:nvSpPr>
          <p:cNvPr id="3" name="Table Placeholder 2">
            <a:extLst>
              <a:ext uri="{FF2B5EF4-FFF2-40B4-BE49-F238E27FC236}">
                <a16:creationId xmlns:a16="http://schemas.microsoft.com/office/drawing/2014/main" id="{70B1AEF1-DAC0-416D-B13B-6685E011C7A7}"/>
              </a:ext>
            </a:extLst>
          </p:cNvPr>
          <p:cNvSpPr>
            <a:spLocks noGrp="1"/>
          </p:cNvSpPr>
          <p:nvPr>
            <p:ph type="tbl" sz="quarter" idx="14"/>
          </p:nvPr>
        </p:nvSpPr>
        <p:spPr>
          <a:xfrm>
            <a:off x="838200" y="2111381"/>
            <a:ext cx="6251706" cy="3570963"/>
          </a:xfrm>
        </p:spPr>
        <p:txBody>
          <a:bodyPr/>
          <a:lstStyle/>
          <a:p>
            <a:pPr marL="342900" indent="-342900" algn="l">
              <a:buFont typeface="Arial" panose="020B0604020202020204" pitchFamily="34" charset="0"/>
              <a:buChar char="•"/>
            </a:pPr>
            <a:r>
              <a:rPr lang="en-US" dirty="0"/>
              <a:t>Tabulated data: The largest proportion to grab is Nikki Haley’s, who can attract them, and how? What matters to them?</a:t>
            </a:r>
          </a:p>
          <a:p>
            <a:pPr marL="342900" indent="-342900" algn="l">
              <a:buFont typeface="Arial" panose="020B0604020202020204" pitchFamily="34" charset="0"/>
              <a:buChar char="•"/>
            </a:pPr>
            <a:r>
              <a:rPr lang="en-US" dirty="0"/>
              <a:t>Only in two states of super Tuesday  Democrats turn out were higher than Republicans, on the rest Republicans were decisively more</a:t>
            </a:r>
          </a:p>
          <a:p>
            <a:pPr marL="342900" indent="-342900" algn="l">
              <a:buFont typeface="Arial" panose="020B0604020202020204" pitchFamily="34" charset="0"/>
              <a:buChar char="•"/>
            </a:pPr>
            <a:endParaRPr lang="en-US" dirty="0"/>
          </a:p>
        </p:txBody>
      </p:sp>
      <p:sp>
        <p:nvSpPr>
          <p:cNvPr id="4" name="Slide Number Placeholder 3">
            <a:extLst>
              <a:ext uri="{FF2B5EF4-FFF2-40B4-BE49-F238E27FC236}">
                <a16:creationId xmlns:a16="http://schemas.microsoft.com/office/drawing/2014/main" id="{840AA030-99F3-34F7-26B6-54598F73183D}"/>
              </a:ext>
            </a:extLst>
          </p:cNvPr>
          <p:cNvSpPr>
            <a:spLocks noGrp="1"/>
          </p:cNvSpPr>
          <p:nvPr>
            <p:ph type="sldNum" sz="quarter" idx="12"/>
          </p:nvPr>
        </p:nvSpPr>
        <p:spPr/>
        <p:txBody>
          <a:bodyPr/>
          <a:lstStyle/>
          <a:p>
            <a:fld id="{A49DFD55-3C28-40EF-9E31-A92D2E4017FF}" type="slidenum">
              <a:rPr lang="en-US" smtClean="0"/>
              <a:pPr/>
              <a:t>7</a:t>
            </a:fld>
            <a:endParaRPr lang="en-US" dirty="0"/>
          </a:p>
        </p:txBody>
      </p:sp>
      <p:grpSp>
        <p:nvGrpSpPr>
          <p:cNvPr id="21" name="Group 20">
            <a:extLst>
              <a:ext uri="{FF2B5EF4-FFF2-40B4-BE49-F238E27FC236}">
                <a16:creationId xmlns:a16="http://schemas.microsoft.com/office/drawing/2014/main" id="{8177F517-41B6-B4BF-96F8-44C5A40FCF08}"/>
              </a:ext>
            </a:extLst>
          </p:cNvPr>
          <p:cNvGrpSpPr/>
          <p:nvPr/>
        </p:nvGrpSpPr>
        <p:grpSpPr>
          <a:xfrm>
            <a:off x="7710916" y="1842655"/>
            <a:ext cx="4190140" cy="3356380"/>
            <a:chOff x="5237044" y="1016331"/>
            <a:chExt cx="4698987" cy="5210902"/>
          </a:xfrm>
        </p:grpSpPr>
        <p:pic>
          <p:nvPicPr>
            <p:cNvPr id="6" name="Picture 5">
              <a:extLst>
                <a:ext uri="{FF2B5EF4-FFF2-40B4-BE49-F238E27FC236}">
                  <a16:creationId xmlns:a16="http://schemas.microsoft.com/office/drawing/2014/main" id="{32181F52-2845-1D80-1540-BCBA67C8134D}"/>
                </a:ext>
              </a:extLst>
            </p:cNvPr>
            <p:cNvPicPr>
              <a:picLocks noChangeAspect="1"/>
            </p:cNvPicPr>
            <p:nvPr/>
          </p:nvPicPr>
          <p:blipFill rotWithShape="1">
            <a:blip r:embed="rId2">
              <a:clrChange>
                <a:clrFrom>
                  <a:srgbClr val="FFFFFF"/>
                </a:clrFrom>
                <a:clrTo>
                  <a:srgbClr val="FFFFFF">
                    <a:alpha val="0"/>
                  </a:srgbClr>
                </a:clrTo>
              </a:clrChange>
            </a:blip>
            <a:srcRect l="12682" r="4556"/>
            <a:stretch/>
          </p:blipFill>
          <p:spPr>
            <a:xfrm>
              <a:off x="5237044" y="1016331"/>
              <a:ext cx="4698987" cy="5210902"/>
            </a:xfrm>
            <a:prstGeom prst="rect">
              <a:avLst/>
            </a:prstGeom>
          </p:spPr>
        </p:pic>
        <p:sp>
          <p:nvSpPr>
            <p:cNvPr id="7" name="Rectangle 6">
              <a:extLst>
                <a:ext uri="{FF2B5EF4-FFF2-40B4-BE49-F238E27FC236}">
                  <a16:creationId xmlns:a16="http://schemas.microsoft.com/office/drawing/2014/main" id="{48B325FA-FC6D-2491-67E0-C7F56017F92A}"/>
                </a:ext>
              </a:extLst>
            </p:cNvPr>
            <p:cNvSpPr/>
            <p:nvPr/>
          </p:nvSpPr>
          <p:spPr>
            <a:xfrm>
              <a:off x="6802580" y="1399308"/>
              <a:ext cx="2733040" cy="182880"/>
            </a:xfrm>
            <a:prstGeom prst="rect">
              <a:avLst/>
            </a:prstGeom>
            <a:noFill/>
            <a:ln w="2857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078D0CF9-C63E-9100-C7A4-461C303BFE69}"/>
                </a:ext>
              </a:extLst>
            </p:cNvPr>
            <p:cNvSpPr/>
            <p:nvPr/>
          </p:nvSpPr>
          <p:spPr>
            <a:xfrm>
              <a:off x="6837680" y="3017520"/>
              <a:ext cx="2733040" cy="182880"/>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1E1F41-90FA-51A6-F698-5824EE45D1CB}"/>
                </a:ext>
              </a:extLst>
            </p:cNvPr>
            <p:cNvSpPr/>
            <p:nvPr/>
          </p:nvSpPr>
          <p:spPr>
            <a:xfrm>
              <a:off x="6831216" y="3246552"/>
              <a:ext cx="2733040" cy="182880"/>
            </a:xfrm>
            <a:prstGeom prst="rect">
              <a:avLst/>
            </a:prstGeom>
            <a:noFill/>
            <a:ln w="28575">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Connector: Curved 14">
              <a:extLst>
                <a:ext uri="{FF2B5EF4-FFF2-40B4-BE49-F238E27FC236}">
                  <a16:creationId xmlns:a16="http://schemas.microsoft.com/office/drawing/2014/main" id="{27F2E908-B62D-E715-2F76-1AC74DDA6F01}"/>
                </a:ext>
              </a:extLst>
            </p:cNvPr>
            <p:cNvCxnSpPr>
              <a:cxnSpLocks/>
              <a:stCxn id="9" idx="3"/>
              <a:endCxn id="8" idx="3"/>
            </p:cNvCxnSpPr>
            <p:nvPr/>
          </p:nvCxnSpPr>
          <p:spPr>
            <a:xfrm flipV="1">
              <a:off x="9564256" y="3108960"/>
              <a:ext cx="6464" cy="229032"/>
            </a:xfrm>
            <a:prstGeom prst="curvedConnector3">
              <a:avLst>
                <a:gd name="adj1" fmla="val 363651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Connector: Curved 16">
              <a:extLst>
                <a:ext uri="{FF2B5EF4-FFF2-40B4-BE49-F238E27FC236}">
                  <a16:creationId xmlns:a16="http://schemas.microsoft.com/office/drawing/2014/main" id="{29F52D9B-79F2-615B-6F37-0BD2E4E16F5C}"/>
                </a:ext>
              </a:extLst>
            </p:cNvPr>
            <p:cNvCxnSpPr>
              <a:cxnSpLocks/>
              <a:stCxn id="9" idx="3"/>
              <a:endCxn id="7" idx="3"/>
            </p:cNvCxnSpPr>
            <p:nvPr/>
          </p:nvCxnSpPr>
          <p:spPr>
            <a:xfrm flipH="1" flipV="1">
              <a:off x="9535620" y="1490748"/>
              <a:ext cx="28636" cy="1847244"/>
            </a:xfrm>
            <a:prstGeom prst="curvedConnector3">
              <a:avLst>
                <a:gd name="adj1" fmla="val -901732"/>
              </a:avLst>
            </a:prstGeom>
            <a:ln w="28575">
              <a:solidFill>
                <a:srgbClr val="00206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8" name="Group 27">
            <a:extLst>
              <a:ext uri="{FF2B5EF4-FFF2-40B4-BE49-F238E27FC236}">
                <a16:creationId xmlns:a16="http://schemas.microsoft.com/office/drawing/2014/main" id="{FD053817-D31F-51A2-8252-7B962DB4C8E9}"/>
              </a:ext>
            </a:extLst>
          </p:cNvPr>
          <p:cNvGrpSpPr/>
          <p:nvPr/>
        </p:nvGrpSpPr>
        <p:grpSpPr>
          <a:xfrm>
            <a:off x="8073414" y="4464732"/>
            <a:ext cx="3474715" cy="1717707"/>
            <a:chOff x="3497678" y="4102595"/>
            <a:chExt cx="3788242" cy="2180596"/>
          </a:xfrm>
        </p:grpSpPr>
        <p:pic>
          <p:nvPicPr>
            <p:cNvPr id="25" name="Picture 24">
              <a:extLst>
                <a:ext uri="{FF2B5EF4-FFF2-40B4-BE49-F238E27FC236}">
                  <a16:creationId xmlns:a16="http://schemas.microsoft.com/office/drawing/2014/main" id="{F864A409-C059-4B1F-47BB-C2AE5774F8CE}"/>
                </a:ext>
              </a:extLst>
            </p:cNvPr>
            <p:cNvPicPr>
              <a:picLocks noChangeAspect="1"/>
            </p:cNvPicPr>
            <p:nvPr/>
          </p:nvPicPr>
          <p:blipFill>
            <a:blip r:embed="rId3"/>
            <a:srcRect/>
            <a:stretch/>
          </p:blipFill>
          <p:spPr>
            <a:xfrm>
              <a:off x="3497678" y="4102595"/>
              <a:ext cx="3783746" cy="2180596"/>
            </a:xfrm>
            <a:prstGeom prst="rect">
              <a:avLst/>
            </a:prstGeom>
          </p:spPr>
        </p:pic>
        <p:sp>
          <p:nvSpPr>
            <p:cNvPr id="26" name="Rectangle 25">
              <a:extLst>
                <a:ext uri="{FF2B5EF4-FFF2-40B4-BE49-F238E27FC236}">
                  <a16:creationId xmlns:a16="http://schemas.microsoft.com/office/drawing/2014/main" id="{162DA7FF-35F2-F190-C1E8-BAD2AD1B0106}"/>
                </a:ext>
              </a:extLst>
            </p:cNvPr>
            <p:cNvSpPr/>
            <p:nvPr/>
          </p:nvSpPr>
          <p:spPr>
            <a:xfrm>
              <a:off x="3597363" y="4571160"/>
              <a:ext cx="3688557" cy="144294"/>
            </a:xfrm>
            <a:prstGeom prst="rect">
              <a:avLst/>
            </a:prstGeom>
            <a:noFill/>
            <a:ln w="2857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E5CF647F-25A4-4974-93BE-8D8AB8FBAEED}"/>
                </a:ext>
              </a:extLst>
            </p:cNvPr>
            <p:cNvSpPr/>
            <p:nvPr/>
          </p:nvSpPr>
          <p:spPr>
            <a:xfrm>
              <a:off x="3597364" y="4981501"/>
              <a:ext cx="3688556" cy="144294"/>
            </a:xfrm>
            <a:prstGeom prst="rect">
              <a:avLst/>
            </a:prstGeom>
            <a:noFill/>
            <a:ln w="2857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9607250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6361F8-CA98-1CFA-8932-E175E65B8AE4}"/>
              </a:ext>
            </a:extLst>
          </p:cNvPr>
          <p:cNvSpPr>
            <a:spLocks noGrp="1"/>
          </p:cNvSpPr>
          <p:nvPr>
            <p:ph type="title"/>
          </p:nvPr>
        </p:nvSpPr>
        <p:spPr/>
        <p:txBody>
          <a:bodyPr/>
          <a:lstStyle/>
          <a:p>
            <a:r>
              <a:rPr lang="en-US" dirty="0"/>
              <a:t>What State matters</a:t>
            </a:r>
          </a:p>
        </p:txBody>
      </p:sp>
      <p:sp>
        <p:nvSpPr>
          <p:cNvPr id="3" name="Table Placeholder 2">
            <a:extLst>
              <a:ext uri="{FF2B5EF4-FFF2-40B4-BE49-F238E27FC236}">
                <a16:creationId xmlns:a16="http://schemas.microsoft.com/office/drawing/2014/main" id="{8C3B91AA-698A-2B31-6AD8-D7ADEA50C4D4}"/>
              </a:ext>
            </a:extLst>
          </p:cNvPr>
          <p:cNvSpPr>
            <a:spLocks noGrp="1"/>
          </p:cNvSpPr>
          <p:nvPr>
            <p:ph type="tbl" sz="quarter" idx="14"/>
          </p:nvPr>
        </p:nvSpPr>
        <p:spPr>
          <a:xfrm>
            <a:off x="838200" y="2111381"/>
            <a:ext cx="5608899" cy="3570963"/>
          </a:xfrm>
        </p:spPr>
        <p:txBody>
          <a:bodyPr/>
          <a:lstStyle/>
          <a:p>
            <a:pPr marL="342900" indent="-342900" algn="l">
              <a:buFont typeface="Arial" panose="020B0604020202020204" pitchFamily="34" charset="0"/>
              <a:buChar char="•"/>
            </a:pPr>
            <a:r>
              <a:rPr lang="en-US" dirty="0"/>
              <a:t>States that voter may matter: Vermont, Utah,  Massachusetts, (difference below 10%) </a:t>
            </a:r>
          </a:p>
          <a:p>
            <a:pPr marL="342900" indent="-342900" algn="l">
              <a:buFont typeface="Arial" panose="020B0604020202020204" pitchFamily="34" charset="0"/>
              <a:buChar char="•"/>
            </a:pPr>
            <a:r>
              <a:rPr lang="en-US" dirty="0"/>
              <a:t>Registered vs total, what kind of inference we can make? </a:t>
            </a:r>
          </a:p>
          <a:p>
            <a:pPr marL="342900" indent="-342900" algn="l">
              <a:buFont typeface="Arial" panose="020B0604020202020204" pitchFamily="34" charset="0"/>
              <a:buChar char="•"/>
            </a:pPr>
            <a:endParaRPr lang="en-US" dirty="0"/>
          </a:p>
        </p:txBody>
      </p:sp>
      <p:sp>
        <p:nvSpPr>
          <p:cNvPr id="4" name="Slide Number Placeholder 3">
            <a:extLst>
              <a:ext uri="{FF2B5EF4-FFF2-40B4-BE49-F238E27FC236}">
                <a16:creationId xmlns:a16="http://schemas.microsoft.com/office/drawing/2014/main" id="{33BB833F-D712-6614-7399-2A539C566FF3}"/>
              </a:ext>
            </a:extLst>
          </p:cNvPr>
          <p:cNvSpPr>
            <a:spLocks noGrp="1"/>
          </p:cNvSpPr>
          <p:nvPr>
            <p:ph type="sldNum" sz="quarter" idx="12"/>
          </p:nvPr>
        </p:nvSpPr>
        <p:spPr/>
        <p:txBody>
          <a:bodyPr/>
          <a:lstStyle/>
          <a:p>
            <a:fld id="{A49DFD55-3C28-40EF-9E31-A92D2E4017FF}" type="slidenum">
              <a:rPr lang="en-US" smtClean="0"/>
              <a:pPr/>
              <a:t>8</a:t>
            </a:fld>
            <a:endParaRPr lang="en-US" dirty="0"/>
          </a:p>
        </p:txBody>
      </p:sp>
      <p:pic>
        <p:nvPicPr>
          <p:cNvPr id="6" name="Picture 5">
            <a:extLst>
              <a:ext uri="{FF2B5EF4-FFF2-40B4-BE49-F238E27FC236}">
                <a16:creationId xmlns:a16="http://schemas.microsoft.com/office/drawing/2014/main" id="{0DD14142-FBB7-13BE-3B5C-0FD47EC83494}"/>
              </a:ext>
            </a:extLst>
          </p:cNvPr>
          <p:cNvPicPr>
            <a:picLocks noChangeAspect="1"/>
          </p:cNvPicPr>
          <p:nvPr/>
        </p:nvPicPr>
        <p:blipFill rotWithShape="1">
          <a:blip r:embed="rId3">
            <a:clrChange>
              <a:clrFrom>
                <a:srgbClr val="FFFFFF"/>
              </a:clrFrom>
              <a:clrTo>
                <a:srgbClr val="FFFFFF">
                  <a:alpha val="0"/>
                </a:srgbClr>
              </a:clrTo>
            </a:clrChange>
          </a:blip>
          <a:srcRect l="-237" r="2070"/>
          <a:stretch/>
        </p:blipFill>
        <p:spPr>
          <a:xfrm>
            <a:off x="6235941" y="2025029"/>
            <a:ext cx="5952785" cy="4331320"/>
          </a:xfrm>
          <a:prstGeom prst="rect">
            <a:avLst/>
          </a:prstGeom>
        </p:spPr>
      </p:pic>
      <p:pic>
        <p:nvPicPr>
          <p:cNvPr id="8" name="Picture 7">
            <a:extLst>
              <a:ext uri="{FF2B5EF4-FFF2-40B4-BE49-F238E27FC236}">
                <a16:creationId xmlns:a16="http://schemas.microsoft.com/office/drawing/2014/main" id="{3E03375B-83E7-D3CA-A6BF-00BE651AC549}"/>
              </a:ext>
            </a:extLst>
          </p:cNvPr>
          <p:cNvPicPr>
            <a:picLocks noChangeAspect="1"/>
          </p:cNvPicPr>
          <p:nvPr/>
        </p:nvPicPr>
        <p:blipFill>
          <a:blip r:embed="rId4">
            <a:clrChange>
              <a:clrFrom>
                <a:srgbClr val="FFFFFF"/>
              </a:clrFrom>
              <a:clrTo>
                <a:srgbClr val="FFFFFF">
                  <a:alpha val="0"/>
                </a:srgbClr>
              </a:clrTo>
            </a:clrChange>
          </a:blip>
          <a:srcRect/>
          <a:stretch/>
        </p:blipFill>
        <p:spPr>
          <a:xfrm>
            <a:off x="1694997" y="3388476"/>
            <a:ext cx="4626824" cy="3304875"/>
          </a:xfrm>
          <a:prstGeom prst="rect">
            <a:avLst/>
          </a:prstGeom>
        </p:spPr>
      </p:pic>
    </p:spTree>
    <p:extLst>
      <p:ext uri="{BB962C8B-B14F-4D97-AF65-F5344CB8AC3E}">
        <p14:creationId xmlns:p14="http://schemas.microsoft.com/office/powerpoint/2010/main" val="31360848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DF2451-8379-F973-BB80-E95625BF32E1}"/>
              </a:ext>
            </a:extLst>
          </p:cNvPr>
          <p:cNvSpPr>
            <a:spLocks noGrp="1"/>
          </p:cNvSpPr>
          <p:nvPr>
            <p:ph type="title"/>
          </p:nvPr>
        </p:nvSpPr>
        <p:spPr/>
        <p:txBody>
          <a:bodyPr/>
          <a:lstStyle/>
          <a:p>
            <a:endParaRPr lang="en-US"/>
          </a:p>
        </p:txBody>
      </p:sp>
      <p:sp>
        <p:nvSpPr>
          <p:cNvPr id="3" name="Table Placeholder 2">
            <a:extLst>
              <a:ext uri="{FF2B5EF4-FFF2-40B4-BE49-F238E27FC236}">
                <a16:creationId xmlns:a16="http://schemas.microsoft.com/office/drawing/2014/main" id="{4ACD5AC2-A8BE-5E4A-44C1-41BE1FBE7026}"/>
              </a:ext>
            </a:extLst>
          </p:cNvPr>
          <p:cNvSpPr>
            <a:spLocks noGrp="1"/>
          </p:cNvSpPr>
          <p:nvPr>
            <p:ph type="tbl" sz="quarter" idx="14"/>
          </p:nvPr>
        </p:nvSpPr>
        <p:spPr>
          <a:xfrm>
            <a:off x="838200" y="2111381"/>
            <a:ext cx="5111187" cy="3570963"/>
          </a:xfrm>
        </p:spPr>
        <p:txBody>
          <a:bodyPr/>
          <a:lstStyle/>
          <a:p>
            <a:pPr marL="342900" indent="-342900" algn="l">
              <a:buFont typeface="Arial" panose="020B0604020202020204" pitchFamily="34" charset="0"/>
              <a:buChar char="•"/>
            </a:pPr>
            <a:r>
              <a:rPr lang="en-US" dirty="0"/>
              <a:t>What conclusion we can make of Average voter? </a:t>
            </a:r>
          </a:p>
        </p:txBody>
      </p:sp>
      <p:sp>
        <p:nvSpPr>
          <p:cNvPr id="4" name="Slide Number Placeholder 3">
            <a:extLst>
              <a:ext uri="{FF2B5EF4-FFF2-40B4-BE49-F238E27FC236}">
                <a16:creationId xmlns:a16="http://schemas.microsoft.com/office/drawing/2014/main" id="{17697D33-DA0E-3BB0-77D7-09B87844CEED}"/>
              </a:ext>
            </a:extLst>
          </p:cNvPr>
          <p:cNvSpPr>
            <a:spLocks noGrp="1"/>
          </p:cNvSpPr>
          <p:nvPr>
            <p:ph type="sldNum" sz="quarter" idx="12"/>
          </p:nvPr>
        </p:nvSpPr>
        <p:spPr/>
        <p:txBody>
          <a:bodyPr/>
          <a:lstStyle/>
          <a:p>
            <a:fld id="{A49DFD55-3C28-40EF-9E31-A92D2E4017FF}" type="slidenum">
              <a:rPr lang="en-US" smtClean="0"/>
              <a:pPr/>
              <a:t>9</a:t>
            </a:fld>
            <a:endParaRPr lang="en-US" dirty="0"/>
          </a:p>
        </p:txBody>
      </p:sp>
      <p:pic>
        <p:nvPicPr>
          <p:cNvPr id="6" name="Picture 5">
            <a:extLst>
              <a:ext uri="{FF2B5EF4-FFF2-40B4-BE49-F238E27FC236}">
                <a16:creationId xmlns:a16="http://schemas.microsoft.com/office/drawing/2014/main" id="{9D4AAA3C-A67B-7207-1EA2-B2F394BF90A1}"/>
              </a:ext>
            </a:extLst>
          </p:cNvPr>
          <p:cNvPicPr>
            <a:picLocks noChangeAspect="1"/>
          </p:cNvPicPr>
          <p:nvPr/>
        </p:nvPicPr>
        <p:blipFill>
          <a:blip r:embed="rId2"/>
          <a:stretch>
            <a:fillRect/>
          </a:stretch>
        </p:blipFill>
        <p:spPr>
          <a:xfrm>
            <a:off x="6096000" y="1679113"/>
            <a:ext cx="5724139" cy="4059297"/>
          </a:xfrm>
          <a:prstGeom prst="rect">
            <a:avLst/>
          </a:prstGeom>
        </p:spPr>
      </p:pic>
    </p:spTree>
    <p:extLst>
      <p:ext uri="{BB962C8B-B14F-4D97-AF65-F5344CB8AC3E}">
        <p14:creationId xmlns:p14="http://schemas.microsoft.com/office/powerpoint/2010/main" val="1528139393"/>
      </p:ext>
    </p:extLst>
  </p:cSld>
  <p:clrMapOvr>
    <a:masterClrMapping/>
  </p:clrMapOvr>
</p:sld>
</file>

<file path=ppt/theme/theme1.xml><?xml version="1.0" encoding="utf-8"?>
<a:theme xmlns:a="http://schemas.openxmlformats.org/drawingml/2006/main" name="Custom">
  <a:themeElements>
    <a:clrScheme name="Custom 149">
      <a:dk1>
        <a:sysClr val="windowText" lastClr="000000"/>
      </a:dk1>
      <a:lt1>
        <a:sysClr val="window" lastClr="FFFFFF"/>
      </a:lt1>
      <a:dk2>
        <a:srgbClr val="44546A"/>
      </a:dk2>
      <a:lt2>
        <a:srgbClr val="E7E6E6"/>
      </a:lt2>
      <a:accent1>
        <a:srgbClr val="E9E6D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56">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ustom" id="{F85C13B5-8B75-4CB8-BA5E-9CAC0747196D}" vid="{617487EE-AB70-4C55-8A81-E6744CC4A2C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CABF691C-888B-4061-8A6F-D5CE84A0254B}">
  <ds:schemaRefs>
    <ds:schemaRef ds:uri="http://schemas.microsoft.com/sharepoint/v3/contenttype/forms"/>
  </ds:schemaRefs>
</ds:datastoreItem>
</file>

<file path=customXml/itemProps2.xml><?xml version="1.0" encoding="utf-8"?>
<ds:datastoreItem xmlns:ds="http://schemas.openxmlformats.org/officeDocument/2006/customXml" ds:itemID="{5EDE3176-A15D-46A3-BDDB-64A0D736322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49168DCE-134F-4610-A6AA-88CEBE8D71D2}">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{64A78CFB-16A2-4661-9B5E-B4D4900A261B}tf67328976_win32</Template>
  <TotalTime>1052</TotalTime>
  <Words>1041</Words>
  <Application>Microsoft Office PowerPoint</Application>
  <PresentationFormat>Widescreen</PresentationFormat>
  <Paragraphs>98</Paragraphs>
  <Slides>14</Slides>
  <Notes>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Arial</vt:lpstr>
      <vt:lpstr>Calibri</vt:lpstr>
      <vt:lpstr>SegoeUIVariable</vt:lpstr>
      <vt:lpstr>Tenorite</vt:lpstr>
      <vt:lpstr>Wingdings</vt:lpstr>
      <vt:lpstr>Custom</vt:lpstr>
      <vt:lpstr>2024 Election – super Tuesday outcomes  “story of an election: Super Tuesday version” For : DATA607 – Project 3 March 19, 2024</vt:lpstr>
      <vt:lpstr>AGENDA</vt:lpstr>
      <vt:lpstr>The power of prediction &lt;- What and Why </vt:lpstr>
      <vt:lpstr>What others do? </vt:lpstr>
      <vt:lpstr>How: How we gather the data</vt:lpstr>
      <vt:lpstr>How: How we gather the data</vt:lpstr>
      <vt:lpstr>Observations and analyses </vt:lpstr>
      <vt:lpstr>What State matters</vt:lpstr>
      <vt:lpstr>PowerPoint Presentation</vt:lpstr>
      <vt:lpstr>Voter Turnout – What data says about enthusiasm?</vt:lpstr>
      <vt:lpstr>Results: What results say</vt:lpstr>
      <vt:lpstr>Lesson learned</vt:lpstr>
      <vt:lpstr>Sources &amp; Referecnes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Basic Presentation</dc:title>
  <dc:creator>Koohyar Pooladvand</dc:creator>
  <cp:lastModifiedBy>Koohyar Pooladvand</cp:lastModifiedBy>
  <cp:revision>2</cp:revision>
  <dcterms:created xsi:type="dcterms:W3CDTF">2024-03-11T12:01:17Z</dcterms:created>
  <dcterms:modified xsi:type="dcterms:W3CDTF">2024-03-20T01:09:12Z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